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 autoCompressPictures="0">
  <p:sldMasterIdLst>
    <p:sldMasterId id="2147483729" r:id="rId4"/>
  </p:sldMasterIdLst>
  <p:notesMasterIdLst>
    <p:notesMasterId r:id="rId69"/>
  </p:notesMasterIdLst>
  <p:handoutMasterIdLst>
    <p:handoutMasterId r:id="rId70"/>
  </p:handoutMasterIdLst>
  <p:sldIdLst>
    <p:sldId id="379" r:id="rId5"/>
    <p:sldId id="257" r:id="rId6"/>
    <p:sldId id="453" r:id="rId7"/>
    <p:sldId id="393" r:id="rId8"/>
    <p:sldId id="404" r:id="rId9"/>
    <p:sldId id="397" r:id="rId10"/>
    <p:sldId id="406" r:id="rId11"/>
    <p:sldId id="405" r:id="rId12"/>
    <p:sldId id="392" r:id="rId13"/>
    <p:sldId id="262" r:id="rId14"/>
    <p:sldId id="400" r:id="rId15"/>
    <p:sldId id="399" r:id="rId16"/>
    <p:sldId id="263" r:id="rId17"/>
    <p:sldId id="260" r:id="rId18"/>
    <p:sldId id="407" r:id="rId19"/>
    <p:sldId id="452" r:id="rId20"/>
    <p:sldId id="402" r:id="rId21"/>
    <p:sldId id="401" r:id="rId22"/>
    <p:sldId id="403" r:id="rId23"/>
    <p:sldId id="383" r:id="rId24"/>
    <p:sldId id="394" r:id="rId25"/>
    <p:sldId id="391" r:id="rId26"/>
    <p:sldId id="388" r:id="rId27"/>
    <p:sldId id="409" r:id="rId28"/>
    <p:sldId id="410" r:id="rId29"/>
    <p:sldId id="411" r:id="rId30"/>
    <p:sldId id="412" r:id="rId31"/>
    <p:sldId id="413" r:id="rId32"/>
    <p:sldId id="414" r:id="rId33"/>
    <p:sldId id="415" r:id="rId34"/>
    <p:sldId id="416" r:id="rId35"/>
    <p:sldId id="418" r:id="rId36"/>
    <p:sldId id="419" r:id="rId37"/>
    <p:sldId id="420" r:id="rId38"/>
    <p:sldId id="422" r:id="rId39"/>
    <p:sldId id="421" r:id="rId40"/>
    <p:sldId id="423" r:id="rId41"/>
    <p:sldId id="424" r:id="rId42"/>
    <p:sldId id="425" r:id="rId43"/>
    <p:sldId id="426" r:id="rId44"/>
    <p:sldId id="427" r:id="rId45"/>
    <p:sldId id="428" r:id="rId46"/>
    <p:sldId id="429" r:id="rId47"/>
    <p:sldId id="430" r:id="rId48"/>
    <p:sldId id="431" r:id="rId49"/>
    <p:sldId id="432" r:id="rId50"/>
    <p:sldId id="433" r:id="rId51"/>
    <p:sldId id="434" r:id="rId52"/>
    <p:sldId id="436" r:id="rId53"/>
    <p:sldId id="437" r:id="rId54"/>
    <p:sldId id="438" r:id="rId55"/>
    <p:sldId id="439" r:id="rId56"/>
    <p:sldId id="440" r:id="rId57"/>
    <p:sldId id="441" r:id="rId58"/>
    <p:sldId id="443" r:id="rId59"/>
    <p:sldId id="442" r:id="rId60"/>
    <p:sldId id="444" r:id="rId61"/>
    <p:sldId id="445" r:id="rId62"/>
    <p:sldId id="446" r:id="rId63"/>
    <p:sldId id="447" r:id="rId64"/>
    <p:sldId id="448" r:id="rId65"/>
    <p:sldId id="449" r:id="rId66"/>
    <p:sldId id="450" r:id="rId67"/>
    <p:sldId id="451" r:id="rId68"/>
  </p:sldIdLst>
  <p:sldSz cx="12192000" cy="6858000"/>
  <p:notesSz cx="6881813" cy="10002838"/>
  <p:defaultTextStyle>
    <a:defPPr>
      <a:defRPr lang="en-US"/>
    </a:defPPr>
    <a:lvl1pPr marL="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3429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61" userDrawn="1">
          <p15:clr>
            <a:srgbClr val="A4A3A4"/>
          </p15:clr>
        </p15:guide>
        <p15:guide id="2" pos="4717" userDrawn="1">
          <p15:clr>
            <a:srgbClr val="A4A3A4"/>
          </p15:clr>
        </p15:guide>
        <p15:guide id="3" pos="6804" userDrawn="1">
          <p15:clr>
            <a:srgbClr val="A4A3A4"/>
          </p15:clr>
        </p15:guide>
        <p15:guide id="4" orient="horz" pos="275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icrosoft Office User" initials="Office [7]" lastIdx="1" clrIdx="6"/>
  <p:cmAuthor id="1" name="Microsoft Office User" initials="Office" lastIdx="7" clrIdx="0"/>
  <p:cmAuthor id="8" name="Microsoft Office User" initials="Office [8]" lastIdx="1" clrIdx="7"/>
  <p:cmAuthor id="2" name="Microsoft Office User" initials="Office [2]" lastIdx="1" clrIdx="1"/>
  <p:cmAuthor id="9" name="Microsoft Office User" initials="Office [9]" lastIdx="1" clrIdx="8"/>
  <p:cmAuthor id="3" name="Microsoft Office User" initials="Office [3]" lastIdx="1" clrIdx="2"/>
  <p:cmAuthor id="10" name="georgina manzi" initials="gm" lastIdx="12" clrIdx="9"/>
  <p:cmAuthor id="4" name="Microsoft Office User" initials="Office [4]" lastIdx="1" clrIdx="3"/>
  <p:cmAuthor id="5" name="Microsoft Office User" initials="Office [5]" lastIdx="1" clrIdx="4"/>
  <p:cmAuthor id="6" name="Microsoft Office User" initials="Office [6]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5EA2"/>
    <a:srgbClr val="E7232F"/>
    <a:srgbClr val="CACACA"/>
    <a:srgbClr val="F5F5F5"/>
    <a:srgbClr val="FFFFFF"/>
    <a:srgbClr val="808080"/>
    <a:srgbClr val="F2C432"/>
    <a:srgbClr val="30292F"/>
    <a:srgbClr val="3F4045"/>
    <a:srgbClr val="485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E6E1CFB-8B6E-4F34-A943-A7D4B158D593}" v="227" dt="2019-09-28T14:40:42.61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73" autoAdjust="0"/>
    <p:restoredTop sz="82217" autoAdjust="0"/>
  </p:normalViewPr>
  <p:slideViewPr>
    <p:cSldViewPr snapToGrid="0" snapToObjects="1">
      <p:cViewPr varScale="1">
        <p:scale>
          <a:sx n="132" d="100"/>
          <a:sy n="132" d="100"/>
        </p:scale>
        <p:origin x="1036" y="64"/>
      </p:cViewPr>
      <p:guideLst>
        <p:guide orient="horz" pos="1661"/>
        <p:guide pos="4717"/>
        <p:guide pos="6804"/>
        <p:guide orient="horz" pos="27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72" d="100"/>
          <a:sy n="72" d="100"/>
        </p:scale>
        <p:origin x="3013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notesMaster" Target="notesMasters/notesMaster1.xml"/><Relationship Id="rId77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 D'Arcy" userId="b01b46c4-7268-429c-94d6-26cc4d86a242" providerId="ADAL" clId="{BE6E1CFB-8B6E-4F34-A943-A7D4B158D593}"/>
    <pc:docChg chg="undo custSel addSld delSld modSld sldOrd">
      <pc:chgData name="Leo D'Arcy" userId="b01b46c4-7268-429c-94d6-26cc4d86a242" providerId="ADAL" clId="{BE6E1CFB-8B6E-4F34-A943-A7D4B158D593}" dt="2019-09-28T14:40:42.616" v="4310"/>
      <pc:docMkLst>
        <pc:docMk/>
      </pc:docMkLst>
      <pc:sldChg chg="modSp add setBg">
        <pc:chgData name="Leo D'Arcy" userId="b01b46c4-7268-429c-94d6-26cc4d86a242" providerId="ADAL" clId="{BE6E1CFB-8B6E-4F34-A943-A7D4B158D593}" dt="2019-09-27T20:13:21.490" v="3866" actId="20577"/>
        <pc:sldMkLst>
          <pc:docMk/>
          <pc:sldMk cId="998514062" sldId="257"/>
        </pc:sldMkLst>
        <pc:spChg chg="mod">
          <ac:chgData name="Leo D'Arcy" userId="b01b46c4-7268-429c-94d6-26cc4d86a242" providerId="ADAL" clId="{BE6E1CFB-8B6E-4F34-A943-A7D4B158D593}" dt="2019-09-22T10:42:45.291" v="35" actId="14100"/>
          <ac:spMkLst>
            <pc:docMk/>
            <pc:sldMk cId="998514062" sldId="257"/>
            <ac:spMk id="2" creationId="{69A63989-225F-4C68-90D3-330157EDFBEC}"/>
          </ac:spMkLst>
        </pc:spChg>
        <pc:spChg chg="mod">
          <ac:chgData name="Leo D'Arcy" userId="b01b46c4-7268-429c-94d6-26cc4d86a242" providerId="ADAL" clId="{BE6E1CFB-8B6E-4F34-A943-A7D4B158D593}" dt="2019-09-27T20:13:21.490" v="3866" actId="20577"/>
          <ac:spMkLst>
            <pc:docMk/>
            <pc:sldMk cId="998514062" sldId="257"/>
            <ac:spMk id="3" creationId="{A163709D-D5AF-4A3F-9DD7-C29BFD527DA5}"/>
          </ac:spMkLst>
        </pc:spChg>
      </pc:sldChg>
      <pc:sldChg chg="modSp add modAnim">
        <pc:chgData name="Leo D'Arcy" userId="b01b46c4-7268-429c-94d6-26cc4d86a242" providerId="ADAL" clId="{BE6E1CFB-8B6E-4F34-A943-A7D4B158D593}" dt="2019-09-28T14:37:43.993" v="4296"/>
        <pc:sldMkLst>
          <pc:docMk/>
          <pc:sldMk cId="424613320" sldId="260"/>
        </pc:sldMkLst>
        <pc:spChg chg="mod">
          <ac:chgData name="Leo D'Arcy" userId="b01b46c4-7268-429c-94d6-26cc4d86a242" providerId="ADAL" clId="{BE6E1CFB-8B6E-4F34-A943-A7D4B158D593}" dt="2019-09-28T14:35:37.738" v="4282" actId="20577"/>
          <ac:spMkLst>
            <pc:docMk/>
            <pc:sldMk cId="424613320" sldId="260"/>
            <ac:spMk id="7" creationId="{F140F2F7-EF75-404E-ACD4-5DF6A6DAD41E}"/>
          </ac:spMkLst>
        </pc:spChg>
      </pc:sldChg>
      <pc:sldChg chg="add">
        <pc:chgData name="Leo D'Arcy" userId="b01b46c4-7268-429c-94d6-26cc4d86a242" providerId="ADAL" clId="{BE6E1CFB-8B6E-4F34-A943-A7D4B158D593}" dt="2019-09-22T11:04:21.730" v="143"/>
        <pc:sldMkLst>
          <pc:docMk/>
          <pc:sldMk cId="4288389545" sldId="262"/>
        </pc:sldMkLst>
      </pc:sldChg>
      <pc:sldChg chg="modSp add modAnim">
        <pc:chgData name="Leo D'Arcy" userId="b01b46c4-7268-429c-94d6-26cc4d86a242" providerId="ADAL" clId="{BE6E1CFB-8B6E-4F34-A943-A7D4B158D593}" dt="2019-09-28T14:32:52.808" v="4270"/>
        <pc:sldMkLst>
          <pc:docMk/>
          <pc:sldMk cId="2833777243" sldId="263"/>
        </pc:sldMkLst>
        <pc:spChg chg="mod">
          <ac:chgData name="Leo D'Arcy" userId="b01b46c4-7268-429c-94d6-26cc4d86a242" providerId="ADAL" clId="{BE6E1CFB-8B6E-4F34-A943-A7D4B158D593}" dt="2019-09-22T12:41:39.569" v="367" actId="20577"/>
          <ac:spMkLst>
            <pc:docMk/>
            <pc:sldMk cId="2833777243" sldId="263"/>
            <ac:spMk id="3" creationId="{30011FEC-3255-40D0-9944-BBAD66861999}"/>
          </ac:spMkLst>
        </pc:spChg>
      </pc:sldChg>
      <pc:sldChg chg="modSp">
        <pc:chgData name="Leo D'Arcy" userId="b01b46c4-7268-429c-94d6-26cc4d86a242" providerId="ADAL" clId="{BE6E1CFB-8B6E-4F34-A943-A7D4B158D593}" dt="2019-09-22T10:41:48.315" v="33" actId="20577"/>
        <pc:sldMkLst>
          <pc:docMk/>
          <pc:sldMk cId="1610141251" sldId="379"/>
        </pc:sldMkLst>
        <pc:spChg chg="mod">
          <ac:chgData name="Leo D'Arcy" userId="b01b46c4-7268-429c-94d6-26cc4d86a242" providerId="ADAL" clId="{BE6E1CFB-8B6E-4F34-A943-A7D4B158D593}" dt="2019-09-22T10:41:48.315" v="33" actId="20577"/>
          <ac:spMkLst>
            <pc:docMk/>
            <pc:sldMk cId="1610141251" sldId="379"/>
            <ac:spMk id="2" creationId="{C70514EE-4D8C-453E-84E9-4B6B808D8974}"/>
          </ac:spMkLst>
        </pc:spChg>
        <pc:spChg chg="mod">
          <ac:chgData name="Leo D'Arcy" userId="b01b46c4-7268-429c-94d6-26cc4d86a242" providerId="ADAL" clId="{BE6E1CFB-8B6E-4F34-A943-A7D4B158D593}" dt="2019-09-22T10:41:27.506" v="29" actId="20577"/>
          <ac:spMkLst>
            <pc:docMk/>
            <pc:sldMk cId="1610141251" sldId="379"/>
            <ac:spMk id="36" creationId="{DC0CAFBA-60F2-42C1-B9D9-ABEDCE3C5B6F}"/>
          </ac:spMkLst>
        </pc:spChg>
      </pc:sldChg>
      <pc:sldChg chg="modSp modAnim">
        <pc:chgData name="Leo D'Arcy" userId="b01b46c4-7268-429c-94d6-26cc4d86a242" providerId="ADAL" clId="{BE6E1CFB-8B6E-4F34-A943-A7D4B158D593}" dt="2019-09-28T14:40:42.616" v="4310"/>
        <pc:sldMkLst>
          <pc:docMk/>
          <pc:sldMk cId="2000462737" sldId="383"/>
        </pc:sldMkLst>
        <pc:spChg chg="mod">
          <ac:chgData name="Leo D'Arcy" userId="b01b46c4-7268-429c-94d6-26cc4d86a242" providerId="ADAL" clId="{BE6E1CFB-8B6E-4F34-A943-A7D4B158D593}" dt="2019-09-22T12:35:55.505" v="157" actId="20577"/>
          <ac:spMkLst>
            <pc:docMk/>
            <pc:sldMk cId="2000462737" sldId="383"/>
            <ac:spMk id="2" creationId="{0C2CF028-C5FE-4134-AA80-FBB55CA6745D}"/>
          </ac:spMkLst>
        </pc:spChg>
        <pc:spChg chg="mod">
          <ac:chgData name="Leo D'Arcy" userId="b01b46c4-7268-429c-94d6-26cc4d86a242" providerId="ADAL" clId="{BE6E1CFB-8B6E-4F34-A943-A7D4B158D593}" dt="2019-09-27T20:09:49.244" v="3657" actId="14"/>
          <ac:spMkLst>
            <pc:docMk/>
            <pc:sldMk cId="2000462737" sldId="383"/>
            <ac:spMk id="5" creationId="{77C58A5E-2741-42EE-A77F-A28DAA819077}"/>
          </ac:spMkLst>
        </pc:spChg>
        <pc:spChg chg="mod">
          <ac:chgData name="Leo D'Arcy" userId="b01b46c4-7268-429c-94d6-26cc4d86a242" providerId="ADAL" clId="{BE6E1CFB-8B6E-4F34-A943-A7D4B158D593}" dt="2019-09-27T20:12:00.606" v="3817" actId="20577"/>
          <ac:spMkLst>
            <pc:docMk/>
            <pc:sldMk cId="2000462737" sldId="383"/>
            <ac:spMk id="6" creationId="{ED131C28-7952-419C-83D3-105E7E6D7B7B}"/>
          </ac:spMkLst>
        </pc:spChg>
      </pc:sldChg>
      <pc:sldChg chg="addSp modSp">
        <pc:chgData name="Leo D'Arcy" userId="b01b46c4-7268-429c-94d6-26cc4d86a242" providerId="ADAL" clId="{BE6E1CFB-8B6E-4F34-A943-A7D4B158D593}" dt="2019-09-27T20:14:23.562" v="3879" actId="1035"/>
        <pc:sldMkLst>
          <pc:docMk/>
          <pc:sldMk cId="133999970" sldId="388"/>
        </pc:sldMkLst>
        <pc:spChg chg="add mod">
          <ac:chgData name="Leo D'Arcy" userId="b01b46c4-7268-429c-94d6-26cc4d86a242" providerId="ADAL" clId="{BE6E1CFB-8B6E-4F34-A943-A7D4B158D593}" dt="2019-09-27T20:14:23.562" v="3879" actId="1035"/>
          <ac:spMkLst>
            <pc:docMk/>
            <pc:sldMk cId="133999970" sldId="388"/>
            <ac:spMk id="2" creationId="{5572CD8F-4FD0-49D7-8A78-7DB9685C4DE9}"/>
          </ac:spMkLst>
        </pc:spChg>
      </pc:sldChg>
      <pc:sldChg chg="addSp modSp">
        <pc:chgData name="Leo D'Arcy" userId="b01b46c4-7268-429c-94d6-26cc4d86a242" providerId="ADAL" clId="{BE6E1CFB-8B6E-4F34-A943-A7D4B158D593}" dt="2019-09-27T20:13:58.641" v="3872" actId="1076"/>
        <pc:sldMkLst>
          <pc:docMk/>
          <pc:sldMk cId="766669502" sldId="391"/>
        </pc:sldMkLst>
        <pc:spChg chg="add mod">
          <ac:chgData name="Leo D'Arcy" userId="b01b46c4-7268-429c-94d6-26cc4d86a242" providerId="ADAL" clId="{BE6E1CFB-8B6E-4F34-A943-A7D4B158D593}" dt="2019-09-27T20:13:58.641" v="3872" actId="1076"/>
          <ac:spMkLst>
            <pc:docMk/>
            <pc:sldMk cId="766669502" sldId="391"/>
            <ac:spMk id="2" creationId="{9654C9E2-59B0-4A46-813B-687476698508}"/>
          </ac:spMkLst>
        </pc:spChg>
      </pc:sldChg>
      <pc:sldChg chg="modSp">
        <pc:chgData name="Leo D'Arcy" userId="b01b46c4-7268-429c-94d6-26cc4d86a242" providerId="ADAL" clId="{BE6E1CFB-8B6E-4F34-A943-A7D4B158D593}" dt="2019-09-22T10:43:13.913" v="49" actId="20577"/>
        <pc:sldMkLst>
          <pc:docMk/>
          <pc:sldMk cId="4155042711" sldId="392"/>
        </pc:sldMkLst>
        <pc:spChg chg="mod">
          <ac:chgData name="Leo D'Arcy" userId="b01b46c4-7268-429c-94d6-26cc4d86a242" providerId="ADAL" clId="{BE6E1CFB-8B6E-4F34-A943-A7D4B158D593}" dt="2019-09-22T10:43:13.913" v="49" actId="20577"/>
          <ac:spMkLst>
            <pc:docMk/>
            <pc:sldMk cId="4155042711" sldId="392"/>
            <ac:spMk id="2" creationId="{3900F85A-2583-4A43-98D0-74BCA488FF6B}"/>
          </ac:spMkLst>
        </pc:spChg>
      </pc:sldChg>
      <pc:sldChg chg="modSp ord">
        <pc:chgData name="Leo D'Arcy" userId="b01b46c4-7268-429c-94d6-26cc4d86a242" providerId="ADAL" clId="{BE6E1CFB-8B6E-4F34-A943-A7D4B158D593}" dt="2019-09-22T10:43:35.087" v="82" actId="20577"/>
        <pc:sldMkLst>
          <pc:docMk/>
          <pc:sldMk cId="2452060057" sldId="393"/>
        </pc:sldMkLst>
        <pc:spChg chg="mod">
          <ac:chgData name="Leo D'Arcy" userId="b01b46c4-7268-429c-94d6-26cc4d86a242" providerId="ADAL" clId="{BE6E1CFB-8B6E-4F34-A943-A7D4B158D593}" dt="2019-09-22T10:43:35.087" v="82" actId="20577"/>
          <ac:spMkLst>
            <pc:docMk/>
            <pc:sldMk cId="2452060057" sldId="393"/>
            <ac:spMk id="2" creationId="{A07E45CE-B564-4248-8A02-92906186EFE0}"/>
          </ac:spMkLst>
        </pc:spChg>
      </pc:sldChg>
      <pc:sldChg chg="addSp delSp modSp">
        <pc:chgData name="Leo D'Arcy" userId="b01b46c4-7268-429c-94d6-26cc4d86a242" providerId="ADAL" clId="{BE6E1CFB-8B6E-4F34-A943-A7D4B158D593}" dt="2019-09-27T20:15:17.925" v="3881" actId="478"/>
        <pc:sldMkLst>
          <pc:docMk/>
          <pc:sldMk cId="536177143" sldId="394"/>
        </pc:sldMkLst>
        <pc:spChg chg="add del">
          <ac:chgData name="Leo D'Arcy" userId="b01b46c4-7268-429c-94d6-26cc4d86a242" providerId="ADAL" clId="{BE6E1CFB-8B6E-4F34-A943-A7D4B158D593}" dt="2019-09-27T20:13:45.942" v="3868"/>
          <ac:spMkLst>
            <pc:docMk/>
            <pc:sldMk cId="536177143" sldId="394"/>
            <ac:spMk id="2" creationId="{CA0832D2-EB75-4BC3-826C-73EBF83BE0BF}"/>
          </ac:spMkLst>
        </pc:spChg>
        <pc:spChg chg="add del mod">
          <ac:chgData name="Leo D'Arcy" userId="b01b46c4-7268-429c-94d6-26cc4d86a242" providerId="ADAL" clId="{BE6E1CFB-8B6E-4F34-A943-A7D4B158D593}" dt="2019-09-27T20:15:17.925" v="3881" actId="478"/>
          <ac:spMkLst>
            <pc:docMk/>
            <pc:sldMk cId="536177143" sldId="394"/>
            <ac:spMk id="3" creationId="{DB6FCE4F-5268-4E5D-B594-DE533E78FC95}"/>
          </ac:spMkLst>
        </pc:spChg>
        <pc:spChg chg="add">
          <ac:chgData name="Leo D'Arcy" userId="b01b46c4-7268-429c-94d6-26cc4d86a242" providerId="ADAL" clId="{BE6E1CFB-8B6E-4F34-A943-A7D4B158D593}" dt="2019-09-27T20:15:15.344" v="3880"/>
          <ac:spMkLst>
            <pc:docMk/>
            <pc:sldMk cId="536177143" sldId="394"/>
            <ac:spMk id="4" creationId="{208D06FB-297D-4A96-A52F-E7545ADCFF59}"/>
          </ac:spMkLst>
        </pc:spChg>
      </pc:sldChg>
      <pc:sldChg chg="addSp modSp add modAnim">
        <pc:chgData name="Leo D'Arcy" userId="b01b46c4-7268-429c-94d6-26cc4d86a242" providerId="ADAL" clId="{BE6E1CFB-8B6E-4F34-A943-A7D4B158D593}" dt="2019-09-28T14:31:13.135" v="4263"/>
        <pc:sldMkLst>
          <pc:docMk/>
          <pc:sldMk cId="1770181537" sldId="397"/>
        </pc:sldMkLst>
        <pc:spChg chg="mod">
          <ac:chgData name="Leo D'Arcy" userId="b01b46c4-7268-429c-94d6-26cc4d86a242" providerId="ADAL" clId="{BE6E1CFB-8B6E-4F34-A943-A7D4B158D593}" dt="2019-09-22T10:44:27.574" v="122" actId="20577"/>
          <ac:spMkLst>
            <pc:docMk/>
            <pc:sldMk cId="1770181537" sldId="397"/>
            <ac:spMk id="2" creationId="{E626D73A-8FEE-4B49-8D15-8651D0C20096}"/>
          </ac:spMkLst>
        </pc:spChg>
        <pc:spChg chg="add mod">
          <ac:chgData name="Leo D'Arcy" userId="b01b46c4-7268-429c-94d6-26cc4d86a242" providerId="ADAL" clId="{BE6E1CFB-8B6E-4F34-A943-A7D4B158D593}" dt="2019-09-22T15:32:29.928" v="1493" actId="20577"/>
          <ac:spMkLst>
            <pc:docMk/>
            <pc:sldMk cId="1770181537" sldId="397"/>
            <ac:spMk id="3" creationId="{223F71F4-AAD8-40A6-ABBD-10638268A8DD}"/>
          </ac:spMkLst>
        </pc:spChg>
      </pc:sldChg>
      <pc:sldChg chg="addSp modSp add ord">
        <pc:chgData name="Leo D'Arcy" userId="b01b46c4-7268-429c-94d6-26cc4d86a242" providerId="ADAL" clId="{BE6E1CFB-8B6E-4F34-A943-A7D4B158D593}" dt="2019-09-22T11:04:58.054" v="145"/>
        <pc:sldMkLst>
          <pc:docMk/>
          <pc:sldMk cId="2204773018" sldId="399"/>
        </pc:sldMkLst>
        <pc:spChg chg="mod">
          <ac:chgData name="Leo D'Arcy" userId="b01b46c4-7268-429c-94d6-26cc4d86a242" providerId="ADAL" clId="{BE6E1CFB-8B6E-4F34-A943-A7D4B158D593}" dt="2019-09-22T11:03:39.010" v="142" actId="20577"/>
          <ac:spMkLst>
            <pc:docMk/>
            <pc:sldMk cId="2204773018" sldId="399"/>
            <ac:spMk id="2" creationId="{A44001B0-A149-46DB-98F8-981D9FC680A4}"/>
          </ac:spMkLst>
        </pc:spChg>
        <pc:picChg chg="add mod">
          <ac:chgData name="Leo D'Arcy" userId="b01b46c4-7268-429c-94d6-26cc4d86a242" providerId="ADAL" clId="{BE6E1CFB-8B6E-4F34-A943-A7D4B158D593}" dt="2019-09-22T11:03:30.008" v="127" actId="1076"/>
          <ac:picMkLst>
            <pc:docMk/>
            <pc:sldMk cId="2204773018" sldId="399"/>
            <ac:picMk id="3" creationId="{8F082E48-E1CC-4619-91B6-A22486F5EBE1}"/>
          </ac:picMkLst>
        </pc:picChg>
      </pc:sldChg>
      <pc:sldChg chg="modSp add">
        <pc:chgData name="Leo D'Arcy" userId="b01b46c4-7268-429c-94d6-26cc4d86a242" providerId="ADAL" clId="{BE6E1CFB-8B6E-4F34-A943-A7D4B158D593}" dt="2019-09-22T12:38:42.149" v="203" actId="20577"/>
        <pc:sldMkLst>
          <pc:docMk/>
          <pc:sldMk cId="1437731349" sldId="400"/>
        </pc:sldMkLst>
        <pc:spChg chg="mod">
          <ac:chgData name="Leo D'Arcy" userId="b01b46c4-7268-429c-94d6-26cc4d86a242" providerId="ADAL" clId="{BE6E1CFB-8B6E-4F34-A943-A7D4B158D593}" dt="2019-09-22T12:38:42.149" v="203" actId="20577"/>
          <ac:spMkLst>
            <pc:docMk/>
            <pc:sldMk cId="1437731349" sldId="400"/>
            <ac:spMk id="8" creationId="{657D1B32-4E80-4EA4-9BCF-E1D234DE99EA}"/>
          </ac:spMkLst>
        </pc:spChg>
      </pc:sldChg>
      <pc:sldChg chg="modSp add modAnim">
        <pc:chgData name="Leo D'Arcy" userId="b01b46c4-7268-429c-94d6-26cc4d86a242" providerId="ADAL" clId="{BE6E1CFB-8B6E-4F34-A943-A7D4B158D593}" dt="2019-09-28T14:39:02.441" v="4302"/>
        <pc:sldMkLst>
          <pc:docMk/>
          <pc:sldMk cId="2515924862" sldId="401"/>
        </pc:sldMkLst>
        <pc:spChg chg="mod">
          <ac:chgData name="Leo D'Arcy" userId="b01b46c4-7268-429c-94d6-26cc4d86a242" providerId="ADAL" clId="{BE6E1CFB-8B6E-4F34-A943-A7D4B158D593}" dt="2019-09-22T12:42:12.384" v="385" actId="20577"/>
          <ac:spMkLst>
            <pc:docMk/>
            <pc:sldMk cId="2515924862" sldId="401"/>
            <ac:spMk id="2" creationId="{9C79C551-6824-41E2-976D-F7B585AA9E25}"/>
          </ac:spMkLst>
        </pc:spChg>
        <pc:spChg chg="mod">
          <ac:chgData name="Leo D'Arcy" userId="b01b46c4-7268-429c-94d6-26cc4d86a242" providerId="ADAL" clId="{BE6E1CFB-8B6E-4F34-A943-A7D4B158D593}" dt="2019-09-28T14:38:45.098" v="4300" actId="5793"/>
          <ac:spMkLst>
            <pc:docMk/>
            <pc:sldMk cId="2515924862" sldId="401"/>
            <ac:spMk id="3" creationId="{0EDC5770-E6D7-4E2C-9A34-2D60CAFEA6D5}"/>
          </ac:spMkLst>
        </pc:spChg>
      </pc:sldChg>
      <pc:sldChg chg="modSp add ord">
        <pc:chgData name="Leo D'Arcy" userId="b01b46c4-7268-429c-94d6-26cc4d86a242" providerId="ADAL" clId="{BE6E1CFB-8B6E-4F34-A943-A7D4B158D593}" dt="2019-09-22T15:19:52.493" v="525" actId="20577"/>
        <pc:sldMkLst>
          <pc:docMk/>
          <pc:sldMk cId="3778217348" sldId="402"/>
        </pc:sldMkLst>
        <pc:spChg chg="mod">
          <ac:chgData name="Leo D'Arcy" userId="b01b46c4-7268-429c-94d6-26cc4d86a242" providerId="ADAL" clId="{BE6E1CFB-8B6E-4F34-A943-A7D4B158D593}" dt="2019-09-22T15:19:52.493" v="525" actId="20577"/>
          <ac:spMkLst>
            <pc:docMk/>
            <pc:sldMk cId="3778217348" sldId="402"/>
            <ac:spMk id="2" creationId="{3900F85A-2583-4A43-98D0-74BCA488FF6B}"/>
          </ac:spMkLst>
        </pc:spChg>
      </pc:sldChg>
      <pc:sldChg chg="modSp add modAnim">
        <pc:chgData name="Leo D'Arcy" userId="b01b46c4-7268-429c-94d6-26cc4d86a242" providerId="ADAL" clId="{BE6E1CFB-8B6E-4F34-A943-A7D4B158D593}" dt="2019-09-28T14:39:58.513" v="4306"/>
        <pc:sldMkLst>
          <pc:docMk/>
          <pc:sldMk cId="569209246" sldId="403"/>
        </pc:sldMkLst>
        <pc:spChg chg="mod">
          <ac:chgData name="Leo D'Arcy" userId="b01b46c4-7268-429c-94d6-26cc4d86a242" providerId="ADAL" clId="{BE6E1CFB-8B6E-4F34-A943-A7D4B158D593}" dt="2019-09-22T15:20:21.924" v="553" actId="20577"/>
          <ac:spMkLst>
            <pc:docMk/>
            <pc:sldMk cId="569209246" sldId="403"/>
            <ac:spMk id="2" creationId="{0C2CF028-C5FE-4134-AA80-FBB55CA6745D}"/>
          </ac:spMkLst>
        </pc:spChg>
        <pc:spChg chg="mod">
          <ac:chgData name="Leo D'Arcy" userId="b01b46c4-7268-429c-94d6-26cc4d86a242" providerId="ADAL" clId="{BE6E1CFB-8B6E-4F34-A943-A7D4B158D593}" dt="2019-09-22T15:25:57.348" v="927" actId="5793"/>
          <ac:spMkLst>
            <pc:docMk/>
            <pc:sldMk cId="569209246" sldId="403"/>
            <ac:spMk id="5" creationId="{77C58A5E-2741-42EE-A77F-A28DAA819077}"/>
          </ac:spMkLst>
        </pc:spChg>
        <pc:spChg chg="mod">
          <ac:chgData name="Leo D'Arcy" userId="b01b46c4-7268-429c-94d6-26cc4d86a242" providerId="ADAL" clId="{BE6E1CFB-8B6E-4F34-A943-A7D4B158D593}" dt="2019-09-22T15:25:49.995" v="922" actId="20577"/>
          <ac:spMkLst>
            <pc:docMk/>
            <pc:sldMk cId="569209246" sldId="403"/>
            <ac:spMk id="6" creationId="{ED131C28-7952-419C-83D3-105E7E6D7B7B}"/>
          </ac:spMkLst>
        </pc:spChg>
      </pc:sldChg>
      <pc:sldChg chg="modSp add modAnim">
        <pc:chgData name="Leo D'Arcy" userId="b01b46c4-7268-429c-94d6-26cc4d86a242" providerId="ADAL" clId="{BE6E1CFB-8B6E-4F34-A943-A7D4B158D593}" dt="2019-09-28T14:31:40.541" v="4265"/>
        <pc:sldMkLst>
          <pc:docMk/>
          <pc:sldMk cId="3404113256" sldId="404"/>
        </pc:sldMkLst>
        <pc:spChg chg="mod">
          <ac:chgData name="Leo D'Arcy" userId="b01b46c4-7268-429c-94d6-26cc4d86a242" providerId="ADAL" clId="{BE6E1CFB-8B6E-4F34-A943-A7D4B158D593}" dt="2019-09-22T15:28:03.771" v="996" actId="20577"/>
          <ac:spMkLst>
            <pc:docMk/>
            <pc:sldMk cId="3404113256" sldId="404"/>
            <ac:spMk id="2" creationId="{3FD50048-192A-492C-9147-E81338F7CEF3}"/>
          </ac:spMkLst>
        </pc:spChg>
        <pc:spChg chg="mod">
          <ac:chgData name="Leo D'Arcy" userId="b01b46c4-7268-429c-94d6-26cc4d86a242" providerId="ADAL" clId="{BE6E1CFB-8B6E-4F34-A943-A7D4B158D593}" dt="2019-09-22T15:29:44.631" v="1282" actId="20577"/>
          <ac:spMkLst>
            <pc:docMk/>
            <pc:sldMk cId="3404113256" sldId="404"/>
            <ac:spMk id="3" creationId="{3FCEF517-89FA-43A5-948A-A092B3A0EA0E}"/>
          </ac:spMkLst>
        </pc:spChg>
      </pc:sldChg>
      <pc:sldChg chg="modSp add modNotesTx">
        <pc:chgData name="Leo D'Arcy" userId="b01b46c4-7268-429c-94d6-26cc4d86a242" providerId="ADAL" clId="{BE6E1CFB-8B6E-4F34-A943-A7D4B158D593}" dt="2019-09-27T17:33:20.362" v="2013" actId="20577"/>
        <pc:sldMkLst>
          <pc:docMk/>
          <pc:sldMk cId="1525508997" sldId="405"/>
        </pc:sldMkLst>
        <pc:spChg chg="mod">
          <ac:chgData name="Leo D'Arcy" userId="b01b46c4-7268-429c-94d6-26cc4d86a242" providerId="ADAL" clId="{BE6E1CFB-8B6E-4F34-A943-A7D4B158D593}" dt="2019-09-22T15:30:20.670" v="1318" actId="20577"/>
          <ac:spMkLst>
            <pc:docMk/>
            <pc:sldMk cId="1525508997" sldId="405"/>
            <ac:spMk id="2" creationId="{A07E45CE-B564-4248-8A02-92906186EFE0}"/>
          </ac:spMkLst>
        </pc:spChg>
      </pc:sldChg>
      <pc:sldChg chg="addSp delSp modSp add modAnim">
        <pc:chgData name="Leo D'Arcy" userId="b01b46c4-7268-429c-94d6-26cc4d86a242" providerId="ADAL" clId="{BE6E1CFB-8B6E-4F34-A943-A7D4B158D593}" dt="2019-09-28T14:32:19.642" v="4268"/>
        <pc:sldMkLst>
          <pc:docMk/>
          <pc:sldMk cId="205518281" sldId="406"/>
        </pc:sldMkLst>
        <pc:spChg chg="mod">
          <ac:chgData name="Leo D'Arcy" userId="b01b46c4-7268-429c-94d6-26cc4d86a242" providerId="ADAL" clId="{BE6E1CFB-8B6E-4F34-A943-A7D4B158D593}" dt="2019-09-22T15:38:07.998" v="1520" actId="20577"/>
          <ac:spMkLst>
            <pc:docMk/>
            <pc:sldMk cId="205518281" sldId="406"/>
            <ac:spMk id="2" creationId="{35368A72-DCF0-4D44-A69C-3AE9C09F9A14}"/>
          </ac:spMkLst>
        </pc:spChg>
        <pc:spChg chg="del">
          <ac:chgData name="Leo D'Arcy" userId="b01b46c4-7268-429c-94d6-26cc4d86a242" providerId="ADAL" clId="{BE6E1CFB-8B6E-4F34-A943-A7D4B158D593}" dt="2019-09-22T15:38:36.209" v="1521"/>
          <ac:spMkLst>
            <pc:docMk/>
            <pc:sldMk cId="205518281" sldId="406"/>
            <ac:spMk id="3" creationId="{B24EBC18-008D-4F41-8D50-9C3D2D561A22}"/>
          </ac:spMkLst>
        </pc:spChg>
        <pc:spChg chg="add mod">
          <ac:chgData name="Leo D'Arcy" userId="b01b46c4-7268-429c-94d6-26cc4d86a242" providerId="ADAL" clId="{BE6E1CFB-8B6E-4F34-A943-A7D4B158D593}" dt="2019-09-22T15:42:52.427" v="1775" actId="20577"/>
          <ac:spMkLst>
            <pc:docMk/>
            <pc:sldMk cId="205518281" sldId="406"/>
            <ac:spMk id="5" creationId="{9062E809-A54E-4A9C-A240-19CAF10AE72D}"/>
          </ac:spMkLst>
        </pc:spChg>
        <pc:picChg chg="add mod">
          <ac:chgData name="Leo D'Arcy" userId="b01b46c4-7268-429c-94d6-26cc4d86a242" providerId="ADAL" clId="{BE6E1CFB-8B6E-4F34-A943-A7D4B158D593}" dt="2019-09-22T15:38:39.960" v="1522" actId="1076"/>
          <ac:picMkLst>
            <pc:docMk/>
            <pc:sldMk cId="205518281" sldId="406"/>
            <ac:picMk id="4" creationId="{40F79BEB-2C92-42EE-AE12-7D7E47166A8B}"/>
          </ac:picMkLst>
        </pc:picChg>
      </pc:sldChg>
      <pc:sldChg chg="modSp add modNotesTx">
        <pc:chgData name="Leo D'Arcy" userId="b01b46c4-7268-429c-94d6-26cc4d86a242" providerId="ADAL" clId="{BE6E1CFB-8B6E-4F34-A943-A7D4B158D593}" dt="2019-09-27T21:12:09.978" v="4094" actId="20577"/>
        <pc:sldMkLst>
          <pc:docMk/>
          <pc:sldMk cId="3734132635" sldId="407"/>
        </pc:sldMkLst>
        <pc:spChg chg="mod">
          <ac:chgData name="Leo D'Arcy" userId="b01b46c4-7268-429c-94d6-26cc4d86a242" providerId="ADAL" clId="{BE6E1CFB-8B6E-4F34-A943-A7D4B158D593}" dt="2019-09-22T16:14:20.994" v="1781" actId="20577"/>
          <ac:spMkLst>
            <pc:docMk/>
            <pc:sldMk cId="3734132635" sldId="407"/>
            <ac:spMk id="2" creationId="{3900F85A-2583-4A43-98D0-74BCA488FF6B}"/>
          </ac:spMkLst>
        </pc:spChg>
      </pc:sldChg>
      <pc:sldChg chg="add del">
        <pc:chgData name="Leo D'Arcy" userId="b01b46c4-7268-429c-94d6-26cc4d86a242" providerId="ADAL" clId="{BE6E1CFB-8B6E-4F34-A943-A7D4B158D593}" dt="2019-09-27T20:14:14.726" v="3875" actId="47"/>
        <pc:sldMkLst>
          <pc:docMk/>
          <pc:sldMk cId="3588089756" sldId="408"/>
        </pc:sldMkLst>
      </pc:sldChg>
      <pc:sldChg chg="addSp modSp add">
        <pc:chgData name="Leo D'Arcy" userId="b01b46c4-7268-429c-94d6-26cc4d86a242" providerId="ADAL" clId="{BE6E1CFB-8B6E-4F34-A943-A7D4B158D593}" dt="2019-09-27T17:50:19.664" v="2031" actId="20577"/>
        <pc:sldMkLst>
          <pc:docMk/>
          <pc:sldMk cId="1407149893" sldId="409"/>
        </pc:sldMkLst>
        <pc:spChg chg="mod">
          <ac:chgData name="Leo D'Arcy" userId="b01b46c4-7268-429c-94d6-26cc4d86a242" providerId="ADAL" clId="{BE6E1CFB-8B6E-4F34-A943-A7D4B158D593}" dt="2019-09-27T17:50:19.664" v="2031" actId="20577"/>
          <ac:spMkLst>
            <pc:docMk/>
            <pc:sldMk cId="1407149893" sldId="409"/>
            <ac:spMk id="2" creationId="{9CC05003-3FEE-4B50-B898-A775F0E5B971}"/>
          </ac:spMkLst>
        </pc:spChg>
        <pc:picChg chg="add mod">
          <ac:chgData name="Leo D'Arcy" userId="b01b46c4-7268-429c-94d6-26cc4d86a242" providerId="ADAL" clId="{BE6E1CFB-8B6E-4F34-A943-A7D4B158D593}" dt="2019-09-27T17:50:14.528" v="2018" actId="1076"/>
          <ac:picMkLst>
            <pc:docMk/>
            <pc:sldMk cId="1407149893" sldId="409"/>
            <ac:picMk id="3" creationId="{46384C7D-FDC3-45EF-A128-9B03F4563D0C}"/>
          </ac:picMkLst>
        </pc:picChg>
      </pc:sldChg>
      <pc:sldChg chg="addSp modSp add">
        <pc:chgData name="Leo D'Arcy" userId="b01b46c4-7268-429c-94d6-26cc4d86a242" providerId="ADAL" clId="{BE6E1CFB-8B6E-4F34-A943-A7D4B158D593}" dt="2019-09-27T17:51:40.276" v="2052" actId="20577"/>
        <pc:sldMkLst>
          <pc:docMk/>
          <pc:sldMk cId="3694667657" sldId="410"/>
        </pc:sldMkLst>
        <pc:spChg chg="mod">
          <ac:chgData name="Leo D'Arcy" userId="b01b46c4-7268-429c-94d6-26cc4d86a242" providerId="ADAL" clId="{BE6E1CFB-8B6E-4F34-A943-A7D4B158D593}" dt="2019-09-27T17:51:40.276" v="2052" actId="20577"/>
          <ac:spMkLst>
            <pc:docMk/>
            <pc:sldMk cId="3694667657" sldId="410"/>
            <ac:spMk id="2" creationId="{447EA1BC-5D20-4540-9ED1-B0073E6394A7}"/>
          </ac:spMkLst>
        </pc:spChg>
        <pc:picChg chg="add">
          <ac:chgData name="Leo D'Arcy" userId="b01b46c4-7268-429c-94d6-26cc4d86a242" providerId="ADAL" clId="{BE6E1CFB-8B6E-4F34-A943-A7D4B158D593}" dt="2019-09-27T17:51:28.235" v="2033"/>
          <ac:picMkLst>
            <pc:docMk/>
            <pc:sldMk cId="3694667657" sldId="410"/>
            <ac:picMk id="3" creationId="{176D63FA-7E7D-4AA6-9F5A-F5C3A2CBFAE4}"/>
          </ac:picMkLst>
        </pc:picChg>
      </pc:sldChg>
      <pc:sldChg chg="addSp modSp add">
        <pc:chgData name="Leo D'Arcy" userId="b01b46c4-7268-429c-94d6-26cc4d86a242" providerId="ADAL" clId="{BE6E1CFB-8B6E-4F34-A943-A7D4B158D593}" dt="2019-09-27T17:52:43.740" v="2076" actId="20577"/>
        <pc:sldMkLst>
          <pc:docMk/>
          <pc:sldMk cId="2041083922" sldId="411"/>
        </pc:sldMkLst>
        <pc:spChg chg="mod">
          <ac:chgData name="Leo D'Arcy" userId="b01b46c4-7268-429c-94d6-26cc4d86a242" providerId="ADAL" clId="{BE6E1CFB-8B6E-4F34-A943-A7D4B158D593}" dt="2019-09-27T17:52:43.740" v="2076" actId="20577"/>
          <ac:spMkLst>
            <pc:docMk/>
            <pc:sldMk cId="2041083922" sldId="411"/>
            <ac:spMk id="2" creationId="{B0979AB2-287C-4BC2-BDA9-DF3F16E0FF53}"/>
          </ac:spMkLst>
        </pc:spChg>
        <pc:picChg chg="add mod">
          <ac:chgData name="Leo D'Arcy" userId="b01b46c4-7268-429c-94d6-26cc4d86a242" providerId="ADAL" clId="{BE6E1CFB-8B6E-4F34-A943-A7D4B158D593}" dt="2019-09-27T17:52:37.160" v="2058" actId="1076"/>
          <ac:picMkLst>
            <pc:docMk/>
            <pc:sldMk cId="2041083922" sldId="411"/>
            <ac:picMk id="3" creationId="{377C6564-10A7-45CE-BD02-89D6F216F94D}"/>
          </ac:picMkLst>
        </pc:picChg>
      </pc:sldChg>
      <pc:sldChg chg="addSp modSp add">
        <pc:chgData name="Leo D'Arcy" userId="b01b46c4-7268-429c-94d6-26cc4d86a242" providerId="ADAL" clId="{BE6E1CFB-8B6E-4F34-A943-A7D4B158D593}" dt="2019-09-27T17:53:57.122" v="2122" actId="20577"/>
        <pc:sldMkLst>
          <pc:docMk/>
          <pc:sldMk cId="2876409204" sldId="412"/>
        </pc:sldMkLst>
        <pc:spChg chg="mod">
          <ac:chgData name="Leo D'Arcy" userId="b01b46c4-7268-429c-94d6-26cc4d86a242" providerId="ADAL" clId="{BE6E1CFB-8B6E-4F34-A943-A7D4B158D593}" dt="2019-09-27T17:53:57.122" v="2122" actId="20577"/>
          <ac:spMkLst>
            <pc:docMk/>
            <pc:sldMk cId="2876409204" sldId="412"/>
            <ac:spMk id="2" creationId="{8918EC80-8FAA-4848-BD33-D281E77E757F}"/>
          </ac:spMkLst>
        </pc:spChg>
        <pc:picChg chg="add mod">
          <ac:chgData name="Leo D'Arcy" userId="b01b46c4-7268-429c-94d6-26cc4d86a242" providerId="ADAL" clId="{BE6E1CFB-8B6E-4F34-A943-A7D4B158D593}" dt="2019-09-27T17:53:40.885" v="2081" actId="1076"/>
          <ac:picMkLst>
            <pc:docMk/>
            <pc:sldMk cId="2876409204" sldId="412"/>
            <ac:picMk id="3" creationId="{B973F108-FA6E-481B-A39C-10E9C2C2436C}"/>
          </ac:picMkLst>
        </pc:picChg>
      </pc:sldChg>
      <pc:sldChg chg="addSp modSp add">
        <pc:chgData name="Leo D'Arcy" userId="b01b46c4-7268-429c-94d6-26cc4d86a242" providerId="ADAL" clId="{BE6E1CFB-8B6E-4F34-A943-A7D4B158D593}" dt="2019-09-27T17:55:01.514" v="2144" actId="1076"/>
        <pc:sldMkLst>
          <pc:docMk/>
          <pc:sldMk cId="3587375914" sldId="413"/>
        </pc:sldMkLst>
        <pc:spChg chg="mod">
          <ac:chgData name="Leo D'Arcy" userId="b01b46c4-7268-429c-94d6-26cc4d86a242" providerId="ADAL" clId="{BE6E1CFB-8B6E-4F34-A943-A7D4B158D593}" dt="2019-09-27T17:54:54.645" v="2141" actId="20577"/>
          <ac:spMkLst>
            <pc:docMk/>
            <pc:sldMk cId="3587375914" sldId="413"/>
            <ac:spMk id="2" creationId="{15245053-5993-44B7-A1BB-D67E2CF851DB}"/>
          </ac:spMkLst>
        </pc:spChg>
        <pc:picChg chg="add mod">
          <ac:chgData name="Leo D'Arcy" userId="b01b46c4-7268-429c-94d6-26cc4d86a242" providerId="ADAL" clId="{BE6E1CFB-8B6E-4F34-A943-A7D4B158D593}" dt="2019-09-27T17:55:01.514" v="2144" actId="1076"/>
          <ac:picMkLst>
            <pc:docMk/>
            <pc:sldMk cId="3587375914" sldId="413"/>
            <ac:picMk id="3" creationId="{BEDE4635-013B-4579-BAC0-0AC3C190F2F6}"/>
          </ac:picMkLst>
        </pc:picChg>
      </pc:sldChg>
      <pc:sldChg chg="addSp modSp add">
        <pc:chgData name="Leo D'Arcy" userId="b01b46c4-7268-429c-94d6-26cc4d86a242" providerId="ADAL" clId="{BE6E1CFB-8B6E-4F34-A943-A7D4B158D593}" dt="2019-09-27T17:55:39.804" v="2170" actId="1076"/>
        <pc:sldMkLst>
          <pc:docMk/>
          <pc:sldMk cId="1544358443" sldId="414"/>
        </pc:sldMkLst>
        <pc:spChg chg="mod">
          <ac:chgData name="Leo D'Arcy" userId="b01b46c4-7268-429c-94d6-26cc4d86a242" providerId="ADAL" clId="{BE6E1CFB-8B6E-4F34-A943-A7D4B158D593}" dt="2019-09-27T17:55:34.403" v="2167" actId="20577"/>
          <ac:spMkLst>
            <pc:docMk/>
            <pc:sldMk cId="1544358443" sldId="414"/>
            <ac:spMk id="2" creationId="{FF9068C1-3B62-42A3-AA42-051BC18C2ACC}"/>
          </ac:spMkLst>
        </pc:spChg>
        <pc:picChg chg="add mod">
          <ac:chgData name="Leo D'Arcy" userId="b01b46c4-7268-429c-94d6-26cc4d86a242" providerId="ADAL" clId="{BE6E1CFB-8B6E-4F34-A943-A7D4B158D593}" dt="2019-09-27T17:55:39.804" v="2170" actId="1076"/>
          <ac:picMkLst>
            <pc:docMk/>
            <pc:sldMk cId="1544358443" sldId="414"/>
            <ac:picMk id="3" creationId="{7E14FC8D-C60D-4753-9424-76AAED9988B3}"/>
          </ac:picMkLst>
        </pc:picChg>
      </pc:sldChg>
      <pc:sldChg chg="addSp modSp add">
        <pc:chgData name="Leo D'Arcy" userId="b01b46c4-7268-429c-94d6-26cc4d86a242" providerId="ADAL" clId="{BE6E1CFB-8B6E-4F34-A943-A7D4B158D593}" dt="2019-09-27T17:56:35.188" v="2196" actId="1076"/>
        <pc:sldMkLst>
          <pc:docMk/>
          <pc:sldMk cId="3042922211" sldId="415"/>
        </pc:sldMkLst>
        <pc:spChg chg="mod">
          <ac:chgData name="Leo D'Arcy" userId="b01b46c4-7268-429c-94d6-26cc4d86a242" providerId="ADAL" clId="{BE6E1CFB-8B6E-4F34-A943-A7D4B158D593}" dt="2019-09-27T17:56:30.778" v="2193" actId="20577"/>
          <ac:spMkLst>
            <pc:docMk/>
            <pc:sldMk cId="3042922211" sldId="415"/>
            <ac:spMk id="2" creationId="{700E8053-E84C-4AED-A896-DEC9E08DD8A4}"/>
          </ac:spMkLst>
        </pc:spChg>
        <pc:picChg chg="add mod">
          <ac:chgData name="Leo D'Arcy" userId="b01b46c4-7268-429c-94d6-26cc4d86a242" providerId="ADAL" clId="{BE6E1CFB-8B6E-4F34-A943-A7D4B158D593}" dt="2019-09-27T17:56:35.188" v="2196" actId="1076"/>
          <ac:picMkLst>
            <pc:docMk/>
            <pc:sldMk cId="3042922211" sldId="415"/>
            <ac:picMk id="3" creationId="{C2ECAC14-267C-4C69-B93C-73E771561980}"/>
          </ac:picMkLst>
        </pc:picChg>
      </pc:sldChg>
      <pc:sldChg chg="addSp modSp add">
        <pc:chgData name="Leo D'Arcy" userId="b01b46c4-7268-429c-94d6-26cc4d86a242" providerId="ADAL" clId="{BE6E1CFB-8B6E-4F34-A943-A7D4B158D593}" dt="2019-09-27T17:57:26.406" v="2231" actId="1076"/>
        <pc:sldMkLst>
          <pc:docMk/>
          <pc:sldMk cId="2383190928" sldId="416"/>
        </pc:sldMkLst>
        <pc:spChg chg="mod">
          <ac:chgData name="Leo D'Arcy" userId="b01b46c4-7268-429c-94d6-26cc4d86a242" providerId="ADAL" clId="{BE6E1CFB-8B6E-4F34-A943-A7D4B158D593}" dt="2019-09-27T17:57:18.849" v="2228" actId="20577"/>
          <ac:spMkLst>
            <pc:docMk/>
            <pc:sldMk cId="2383190928" sldId="416"/>
            <ac:spMk id="2" creationId="{11F0C0D7-0DB6-4860-AD59-0C4C0BB937CC}"/>
          </ac:spMkLst>
        </pc:spChg>
        <pc:picChg chg="add mod">
          <ac:chgData name="Leo D'Arcy" userId="b01b46c4-7268-429c-94d6-26cc4d86a242" providerId="ADAL" clId="{BE6E1CFB-8B6E-4F34-A943-A7D4B158D593}" dt="2019-09-27T17:57:26.406" v="2231" actId="1076"/>
          <ac:picMkLst>
            <pc:docMk/>
            <pc:sldMk cId="2383190928" sldId="416"/>
            <ac:picMk id="3" creationId="{3BA8BDB3-F264-4315-891B-E2A6072B5D3C}"/>
          </ac:picMkLst>
        </pc:picChg>
      </pc:sldChg>
      <pc:sldChg chg="modSp add del">
        <pc:chgData name="Leo D'Arcy" userId="b01b46c4-7268-429c-94d6-26cc4d86a242" providerId="ADAL" clId="{BE6E1CFB-8B6E-4F34-A943-A7D4B158D593}" dt="2019-09-27T20:15:46.514" v="3882" actId="47"/>
        <pc:sldMkLst>
          <pc:docMk/>
          <pc:sldMk cId="1552000721" sldId="417"/>
        </pc:sldMkLst>
        <pc:spChg chg="mod">
          <ac:chgData name="Leo D'Arcy" userId="b01b46c4-7268-429c-94d6-26cc4d86a242" providerId="ADAL" clId="{BE6E1CFB-8B6E-4F34-A943-A7D4B158D593}" dt="2019-09-27T17:58:30.278" v="2255" actId="20577"/>
          <ac:spMkLst>
            <pc:docMk/>
            <pc:sldMk cId="1552000721" sldId="417"/>
            <ac:spMk id="2" creationId="{B08FC521-8BDE-4871-8841-FD001C68F38A}"/>
          </ac:spMkLst>
        </pc:spChg>
      </pc:sldChg>
      <pc:sldChg chg="addSp modSp add">
        <pc:chgData name="Leo D'Arcy" userId="b01b46c4-7268-429c-94d6-26cc4d86a242" providerId="ADAL" clId="{BE6E1CFB-8B6E-4F34-A943-A7D4B158D593}" dt="2019-09-27T17:59:28.604" v="2281"/>
        <pc:sldMkLst>
          <pc:docMk/>
          <pc:sldMk cId="911122458" sldId="418"/>
        </pc:sldMkLst>
        <pc:spChg chg="mod">
          <ac:chgData name="Leo D'Arcy" userId="b01b46c4-7268-429c-94d6-26cc4d86a242" providerId="ADAL" clId="{BE6E1CFB-8B6E-4F34-A943-A7D4B158D593}" dt="2019-09-27T17:59:25.338" v="2280" actId="20577"/>
          <ac:spMkLst>
            <pc:docMk/>
            <pc:sldMk cId="911122458" sldId="418"/>
            <ac:spMk id="2" creationId="{F0295E33-BE04-4AD7-85DD-B70DD7EA7E1A}"/>
          </ac:spMkLst>
        </pc:spChg>
        <pc:picChg chg="add">
          <ac:chgData name="Leo D'Arcy" userId="b01b46c4-7268-429c-94d6-26cc4d86a242" providerId="ADAL" clId="{BE6E1CFB-8B6E-4F34-A943-A7D4B158D593}" dt="2019-09-27T17:59:28.604" v="2281"/>
          <ac:picMkLst>
            <pc:docMk/>
            <pc:sldMk cId="911122458" sldId="418"/>
            <ac:picMk id="3" creationId="{2AA3ABDB-464F-4EFD-8997-BDFDC895CBDD}"/>
          </ac:picMkLst>
        </pc:picChg>
      </pc:sldChg>
      <pc:sldChg chg="addSp modSp add">
        <pc:chgData name="Leo D'Arcy" userId="b01b46c4-7268-429c-94d6-26cc4d86a242" providerId="ADAL" clId="{BE6E1CFB-8B6E-4F34-A943-A7D4B158D593}" dt="2019-09-27T18:00:12.246" v="2301" actId="20577"/>
        <pc:sldMkLst>
          <pc:docMk/>
          <pc:sldMk cId="4087265053" sldId="419"/>
        </pc:sldMkLst>
        <pc:spChg chg="mod">
          <ac:chgData name="Leo D'Arcy" userId="b01b46c4-7268-429c-94d6-26cc4d86a242" providerId="ADAL" clId="{BE6E1CFB-8B6E-4F34-A943-A7D4B158D593}" dt="2019-09-27T18:00:12.246" v="2301" actId="20577"/>
          <ac:spMkLst>
            <pc:docMk/>
            <pc:sldMk cId="4087265053" sldId="419"/>
            <ac:spMk id="2" creationId="{14AA0198-5D7D-46DA-8A4C-1D7B34490D9A}"/>
          </ac:spMkLst>
        </pc:spChg>
        <pc:picChg chg="add mod">
          <ac:chgData name="Leo D'Arcy" userId="b01b46c4-7268-429c-94d6-26cc4d86a242" providerId="ADAL" clId="{BE6E1CFB-8B6E-4F34-A943-A7D4B158D593}" dt="2019-09-27T18:00:06.772" v="2284" actId="1076"/>
          <ac:picMkLst>
            <pc:docMk/>
            <pc:sldMk cId="4087265053" sldId="419"/>
            <ac:picMk id="3" creationId="{1A77BED4-BAEF-4437-BBC3-797EF81FCCF0}"/>
          </ac:picMkLst>
        </pc:picChg>
      </pc:sldChg>
      <pc:sldChg chg="addSp delSp modSp add">
        <pc:chgData name="Leo D'Arcy" userId="b01b46c4-7268-429c-94d6-26cc4d86a242" providerId="ADAL" clId="{BE6E1CFB-8B6E-4F34-A943-A7D4B158D593}" dt="2019-09-27T18:01:19.011" v="2329" actId="1076"/>
        <pc:sldMkLst>
          <pc:docMk/>
          <pc:sldMk cId="793073293" sldId="420"/>
        </pc:sldMkLst>
        <pc:spChg chg="mod">
          <ac:chgData name="Leo D'Arcy" userId="b01b46c4-7268-429c-94d6-26cc4d86a242" providerId="ADAL" clId="{BE6E1CFB-8B6E-4F34-A943-A7D4B158D593}" dt="2019-09-27T18:01:03.477" v="2325" actId="20577"/>
          <ac:spMkLst>
            <pc:docMk/>
            <pc:sldMk cId="793073293" sldId="420"/>
            <ac:spMk id="2" creationId="{0BD067EB-857F-4B1D-8E75-0A5C5337F9AF}"/>
          </ac:spMkLst>
        </pc:spChg>
        <pc:picChg chg="add del">
          <ac:chgData name="Leo D'Arcy" userId="b01b46c4-7268-429c-94d6-26cc4d86a242" providerId="ADAL" clId="{BE6E1CFB-8B6E-4F34-A943-A7D4B158D593}" dt="2019-09-27T18:01:08.132" v="2327" actId="478"/>
          <ac:picMkLst>
            <pc:docMk/>
            <pc:sldMk cId="793073293" sldId="420"/>
            <ac:picMk id="3" creationId="{A09BEB93-9954-4F38-80C9-164AB0A1AAAE}"/>
          </ac:picMkLst>
        </pc:picChg>
        <pc:picChg chg="add mod">
          <ac:chgData name="Leo D'Arcy" userId="b01b46c4-7268-429c-94d6-26cc4d86a242" providerId="ADAL" clId="{BE6E1CFB-8B6E-4F34-A943-A7D4B158D593}" dt="2019-09-27T18:01:19.011" v="2329" actId="1076"/>
          <ac:picMkLst>
            <pc:docMk/>
            <pc:sldMk cId="793073293" sldId="420"/>
            <ac:picMk id="4" creationId="{773C3569-EDB6-4AB1-A8A6-B43BB981E34C}"/>
          </ac:picMkLst>
        </pc:picChg>
      </pc:sldChg>
      <pc:sldChg chg="addSp modSp add ord">
        <pc:chgData name="Leo D'Arcy" userId="b01b46c4-7268-429c-94d6-26cc4d86a242" providerId="ADAL" clId="{BE6E1CFB-8B6E-4F34-A943-A7D4B158D593}" dt="2019-09-27T19:29:14.115" v="2842"/>
        <pc:sldMkLst>
          <pc:docMk/>
          <pc:sldMk cId="3112541131" sldId="421"/>
        </pc:sldMkLst>
        <pc:spChg chg="mod">
          <ac:chgData name="Leo D'Arcy" userId="b01b46c4-7268-429c-94d6-26cc4d86a242" providerId="ADAL" clId="{BE6E1CFB-8B6E-4F34-A943-A7D4B158D593}" dt="2019-09-27T18:02:13.533" v="2370" actId="20577"/>
          <ac:spMkLst>
            <pc:docMk/>
            <pc:sldMk cId="3112541131" sldId="421"/>
            <ac:spMk id="2" creationId="{012130B7-C0C5-47DE-9830-6A472F5E25C8}"/>
          </ac:spMkLst>
        </pc:spChg>
        <pc:picChg chg="add mod">
          <ac:chgData name="Leo D'Arcy" userId="b01b46c4-7268-429c-94d6-26cc4d86a242" providerId="ADAL" clId="{BE6E1CFB-8B6E-4F34-A943-A7D4B158D593}" dt="2019-09-27T18:02:16.769" v="2372" actId="1076"/>
          <ac:picMkLst>
            <pc:docMk/>
            <pc:sldMk cId="3112541131" sldId="421"/>
            <ac:picMk id="3" creationId="{46431822-314C-47B0-BA2B-4A9773240D4C}"/>
          </ac:picMkLst>
        </pc:picChg>
      </pc:sldChg>
      <pc:sldChg chg="addSp modSp add">
        <pc:chgData name="Leo D'Arcy" userId="b01b46c4-7268-429c-94d6-26cc4d86a242" providerId="ADAL" clId="{BE6E1CFB-8B6E-4F34-A943-A7D4B158D593}" dt="2019-09-27T18:03:36.613" v="2395" actId="1076"/>
        <pc:sldMkLst>
          <pc:docMk/>
          <pc:sldMk cId="539569094" sldId="422"/>
        </pc:sldMkLst>
        <pc:spChg chg="mod">
          <ac:chgData name="Leo D'Arcy" userId="b01b46c4-7268-429c-94d6-26cc4d86a242" providerId="ADAL" clId="{BE6E1CFB-8B6E-4F34-A943-A7D4B158D593}" dt="2019-09-27T18:03:32.548" v="2393" actId="20577"/>
          <ac:spMkLst>
            <pc:docMk/>
            <pc:sldMk cId="539569094" sldId="422"/>
            <ac:spMk id="2" creationId="{78ECD958-C161-46D5-857D-5B8D4CFF9DE7}"/>
          </ac:spMkLst>
        </pc:spChg>
        <pc:picChg chg="add mod">
          <ac:chgData name="Leo D'Arcy" userId="b01b46c4-7268-429c-94d6-26cc4d86a242" providerId="ADAL" clId="{BE6E1CFB-8B6E-4F34-A943-A7D4B158D593}" dt="2019-09-27T18:03:36.613" v="2395" actId="1076"/>
          <ac:picMkLst>
            <pc:docMk/>
            <pc:sldMk cId="539569094" sldId="422"/>
            <ac:picMk id="3" creationId="{30C5A797-7870-4827-A36A-5ED8EE06E5F2}"/>
          </ac:picMkLst>
        </pc:picChg>
      </pc:sldChg>
      <pc:sldChg chg="addSp modSp add">
        <pc:chgData name="Leo D'Arcy" userId="b01b46c4-7268-429c-94d6-26cc4d86a242" providerId="ADAL" clId="{BE6E1CFB-8B6E-4F34-A943-A7D4B158D593}" dt="2019-09-27T18:05:25.690" v="2419" actId="1076"/>
        <pc:sldMkLst>
          <pc:docMk/>
          <pc:sldMk cId="1302741524" sldId="423"/>
        </pc:sldMkLst>
        <pc:spChg chg="mod">
          <ac:chgData name="Leo D'Arcy" userId="b01b46c4-7268-429c-94d6-26cc4d86a242" providerId="ADAL" clId="{BE6E1CFB-8B6E-4F34-A943-A7D4B158D593}" dt="2019-09-27T18:05:22.056" v="2417" actId="20577"/>
          <ac:spMkLst>
            <pc:docMk/>
            <pc:sldMk cId="1302741524" sldId="423"/>
            <ac:spMk id="2" creationId="{33836A05-6283-481F-8310-65CD173B1756}"/>
          </ac:spMkLst>
        </pc:spChg>
        <pc:picChg chg="add mod">
          <ac:chgData name="Leo D'Arcy" userId="b01b46c4-7268-429c-94d6-26cc4d86a242" providerId="ADAL" clId="{BE6E1CFB-8B6E-4F34-A943-A7D4B158D593}" dt="2019-09-27T18:05:25.690" v="2419" actId="1076"/>
          <ac:picMkLst>
            <pc:docMk/>
            <pc:sldMk cId="1302741524" sldId="423"/>
            <ac:picMk id="3" creationId="{5D2406A7-4906-42FA-84C9-56C92650E34B}"/>
          </ac:picMkLst>
        </pc:picChg>
      </pc:sldChg>
      <pc:sldChg chg="addSp modSp add">
        <pc:chgData name="Leo D'Arcy" userId="b01b46c4-7268-429c-94d6-26cc4d86a242" providerId="ADAL" clId="{BE6E1CFB-8B6E-4F34-A943-A7D4B158D593}" dt="2019-09-27T18:05:49.053" v="2446" actId="1076"/>
        <pc:sldMkLst>
          <pc:docMk/>
          <pc:sldMk cId="34519773" sldId="424"/>
        </pc:sldMkLst>
        <pc:spChg chg="mod">
          <ac:chgData name="Leo D'Arcy" userId="b01b46c4-7268-429c-94d6-26cc4d86a242" providerId="ADAL" clId="{BE6E1CFB-8B6E-4F34-A943-A7D4B158D593}" dt="2019-09-27T18:05:46.612" v="2444" actId="20577"/>
          <ac:spMkLst>
            <pc:docMk/>
            <pc:sldMk cId="34519773" sldId="424"/>
            <ac:spMk id="2" creationId="{88EFA5A3-0CD2-459E-83A7-A480D2FFC1DE}"/>
          </ac:spMkLst>
        </pc:spChg>
        <pc:picChg chg="add mod">
          <ac:chgData name="Leo D'Arcy" userId="b01b46c4-7268-429c-94d6-26cc4d86a242" providerId="ADAL" clId="{BE6E1CFB-8B6E-4F34-A943-A7D4B158D593}" dt="2019-09-27T18:05:49.053" v="2446" actId="1076"/>
          <ac:picMkLst>
            <pc:docMk/>
            <pc:sldMk cId="34519773" sldId="424"/>
            <ac:picMk id="3" creationId="{91D1B670-2BCA-4563-A1FD-FA1557D930A8}"/>
          </ac:picMkLst>
        </pc:picChg>
      </pc:sldChg>
      <pc:sldChg chg="addSp modSp add">
        <pc:chgData name="Leo D'Arcy" userId="b01b46c4-7268-429c-94d6-26cc4d86a242" providerId="ADAL" clId="{BE6E1CFB-8B6E-4F34-A943-A7D4B158D593}" dt="2019-09-27T18:06:14.158" v="2483" actId="1076"/>
        <pc:sldMkLst>
          <pc:docMk/>
          <pc:sldMk cId="3913602026" sldId="425"/>
        </pc:sldMkLst>
        <pc:spChg chg="mod">
          <ac:chgData name="Leo D'Arcy" userId="b01b46c4-7268-429c-94d6-26cc4d86a242" providerId="ADAL" clId="{BE6E1CFB-8B6E-4F34-A943-A7D4B158D593}" dt="2019-09-27T18:06:10.136" v="2481" actId="20577"/>
          <ac:spMkLst>
            <pc:docMk/>
            <pc:sldMk cId="3913602026" sldId="425"/>
            <ac:spMk id="2" creationId="{1B84F44A-164E-483F-A510-F0D84333F2FA}"/>
          </ac:spMkLst>
        </pc:spChg>
        <pc:picChg chg="add mod">
          <ac:chgData name="Leo D'Arcy" userId="b01b46c4-7268-429c-94d6-26cc4d86a242" providerId="ADAL" clId="{BE6E1CFB-8B6E-4F34-A943-A7D4B158D593}" dt="2019-09-27T18:06:14.158" v="2483" actId="1076"/>
          <ac:picMkLst>
            <pc:docMk/>
            <pc:sldMk cId="3913602026" sldId="425"/>
            <ac:picMk id="3" creationId="{03DEB79E-24C4-4C46-B995-5F7AE203C634}"/>
          </ac:picMkLst>
        </pc:picChg>
      </pc:sldChg>
      <pc:sldChg chg="addSp modSp add">
        <pc:chgData name="Leo D'Arcy" userId="b01b46c4-7268-429c-94d6-26cc4d86a242" providerId="ADAL" clId="{BE6E1CFB-8B6E-4F34-A943-A7D4B158D593}" dt="2019-09-27T18:06:30.588" v="2502" actId="1076"/>
        <pc:sldMkLst>
          <pc:docMk/>
          <pc:sldMk cId="3206403254" sldId="426"/>
        </pc:sldMkLst>
        <pc:spChg chg="mod">
          <ac:chgData name="Leo D'Arcy" userId="b01b46c4-7268-429c-94d6-26cc4d86a242" providerId="ADAL" clId="{BE6E1CFB-8B6E-4F34-A943-A7D4B158D593}" dt="2019-09-27T18:06:27.937" v="2500" actId="20577"/>
          <ac:spMkLst>
            <pc:docMk/>
            <pc:sldMk cId="3206403254" sldId="426"/>
            <ac:spMk id="2" creationId="{FBA683C1-0E67-4AC4-8C3F-B58E5CF1171F}"/>
          </ac:spMkLst>
        </pc:spChg>
        <pc:picChg chg="add mod">
          <ac:chgData name="Leo D'Arcy" userId="b01b46c4-7268-429c-94d6-26cc4d86a242" providerId="ADAL" clId="{BE6E1CFB-8B6E-4F34-A943-A7D4B158D593}" dt="2019-09-27T18:06:30.588" v="2502" actId="1076"/>
          <ac:picMkLst>
            <pc:docMk/>
            <pc:sldMk cId="3206403254" sldId="426"/>
            <ac:picMk id="3" creationId="{CB0A6FB4-85C8-47B5-A823-CD67FCE02F8D}"/>
          </ac:picMkLst>
        </pc:picChg>
      </pc:sldChg>
      <pc:sldChg chg="addSp delSp modSp add">
        <pc:chgData name="Leo D'Arcy" userId="b01b46c4-7268-429c-94d6-26cc4d86a242" providerId="ADAL" clId="{BE6E1CFB-8B6E-4F34-A943-A7D4B158D593}" dt="2019-09-27T18:09:34.008" v="2521"/>
        <pc:sldMkLst>
          <pc:docMk/>
          <pc:sldMk cId="4043811352" sldId="427"/>
        </pc:sldMkLst>
        <pc:spChg chg="mod">
          <ac:chgData name="Leo D'Arcy" userId="b01b46c4-7268-429c-94d6-26cc4d86a242" providerId="ADAL" clId="{BE6E1CFB-8B6E-4F34-A943-A7D4B158D593}" dt="2019-09-27T18:09:01.233" v="2514" actId="20577"/>
          <ac:spMkLst>
            <pc:docMk/>
            <pc:sldMk cId="4043811352" sldId="427"/>
            <ac:spMk id="2" creationId="{2ECBAE38-2529-4329-976C-1027B86E598A}"/>
          </ac:spMkLst>
        </pc:spChg>
        <pc:picChg chg="add del mod">
          <ac:chgData name="Leo D'Arcy" userId="b01b46c4-7268-429c-94d6-26cc4d86a242" providerId="ADAL" clId="{BE6E1CFB-8B6E-4F34-A943-A7D4B158D593}" dt="2019-09-27T18:09:34.008" v="2521"/>
          <ac:picMkLst>
            <pc:docMk/>
            <pc:sldMk cId="4043811352" sldId="427"/>
            <ac:picMk id="3" creationId="{FDE1CBBC-3523-4B36-90F6-650E173B56F9}"/>
          </ac:picMkLst>
        </pc:picChg>
        <pc:picChg chg="add mod">
          <ac:chgData name="Leo D'Arcy" userId="b01b46c4-7268-429c-94d6-26cc4d86a242" providerId="ADAL" clId="{BE6E1CFB-8B6E-4F34-A943-A7D4B158D593}" dt="2019-09-27T18:09:32.520" v="2520" actId="1076"/>
          <ac:picMkLst>
            <pc:docMk/>
            <pc:sldMk cId="4043811352" sldId="427"/>
            <ac:picMk id="4" creationId="{EA5FC898-E385-474E-9ED1-9CFF37A9A5EB}"/>
          </ac:picMkLst>
        </pc:picChg>
      </pc:sldChg>
      <pc:sldChg chg="addSp modSp add">
        <pc:chgData name="Leo D'Arcy" userId="b01b46c4-7268-429c-94d6-26cc4d86a242" providerId="ADAL" clId="{BE6E1CFB-8B6E-4F34-A943-A7D4B158D593}" dt="2019-09-27T18:09:44.832" v="2558"/>
        <pc:sldMkLst>
          <pc:docMk/>
          <pc:sldMk cId="58686814" sldId="428"/>
        </pc:sldMkLst>
        <pc:spChg chg="mod">
          <ac:chgData name="Leo D'Arcy" userId="b01b46c4-7268-429c-94d6-26cc4d86a242" providerId="ADAL" clId="{BE6E1CFB-8B6E-4F34-A943-A7D4B158D593}" dt="2019-09-27T18:09:43.597" v="2557" actId="20577"/>
          <ac:spMkLst>
            <pc:docMk/>
            <pc:sldMk cId="58686814" sldId="428"/>
            <ac:spMk id="2" creationId="{DCA994AA-33A7-4C9F-BB22-D94822735333}"/>
          </ac:spMkLst>
        </pc:spChg>
        <pc:picChg chg="add">
          <ac:chgData name="Leo D'Arcy" userId="b01b46c4-7268-429c-94d6-26cc4d86a242" providerId="ADAL" clId="{BE6E1CFB-8B6E-4F34-A943-A7D4B158D593}" dt="2019-09-27T18:09:44.832" v="2558"/>
          <ac:picMkLst>
            <pc:docMk/>
            <pc:sldMk cId="58686814" sldId="428"/>
            <ac:picMk id="3" creationId="{455848F7-9935-4C6A-8D66-79146295C539}"/>
          </ac:picMkLst>
        </pc:picChg>
      </pc:sldChg>
      <pc:sldChg chg="addSp modSp add">
        <pc:chgData name="Leo D'Arcy" userId="b01b46c4-7268-429c-94d6-26cc4d86a242" providerId="ADAL" clId="{BE6E1CFB-8B6E-4F34-A943-A7D4B158D593}" dt="2019-09-27T18:10:36.448" v="2608" actId="1076"/>
        <pc:sldMkLst>
          <pc:docMk/>
          <pc:sldMk cId="3092534116" sldId="429"/>
        </pc:sldMkLst>
        <pc:spChg chg="mod">
          <ac:chgData name="Leo D'Arcy" userId="b01b46c4-7268-429c-94d6-26cc4d86a242" providerId="ADAL" clId="{BE6E1CFB-8B6E-4F34-A943-A7D4B158D593}" dt="2019-09-27T18:10:33.452" v="2606" actId="20577"/>
          <ac:spMkLst>
            <pc:docMk/>
            <pc:sldMk cId="3092534116" sldId="429"/>
            <ac:spMk id="2" creationId="{610F5F23-B68F-4EE3-9DBD-156864DB0B3F}"/>
          </ac:spMkLst>
        </pc:spChg>
        <pc:picChg chg="add mod">
          <ac:chgData name="Leo D'Arcy" userId="b01b46c4-7268-429c-94d6-26cc4d86a242" providerId="ADAL" clId="{BE6E1CFB-8B6E-4F34-A943-A7D4B158D593}" dt="2019-09-27T18:10:36.448" v="2608" actId="1076"/>
          <ac:picMkLst>
            <pc:docMk/>
            <pc:sldMk cId="3092534116" sldId="429"/>
            <ac:picMk id="3" creationId="{E8069A8A-28D5-4800-B26A-4D6AC3DB9903}"/>
          </ac:picMkLst>
        </pc:picChg>
      </pc:sldChg>
      <pc:sldChg chg="addSp modSp add">
        <pc:chgData name="Leo D'Arcy" userId="b01b46c4-7268-429c-94d6-26cc4d86a242" providerId="ADAL" clId="{BE6E1CFB-8B6E-4F34-A943-A7D4B158D593}" dt="2019-09-27T18:11:45.418" v="2647" actId="20577"/>
        <pc:sldMkLst>
          <pc:docMk/>
          <pc:sldMk cId="2286847873" sldId="430"/>
        </pc:sldMkLst>
        <pc:spChg chg="mod">
          <ac:chgData name="Leo D'Arcy" userId="b01b46c4-7268-429c-94d6-26cc4d86a242" providerId="ADAL" clId="{BE6E1CFB-8B6E-4F34-A943-A7D4B158D593}" dt="2019-09-27T18:11:45.418" v="2647" actId="20577"/>
          <ac:spMkLst>
            <pc:docMk/>
            <pc:sldMk cId="2286847873" sldId="430"/>
            <ac:spMk id="2" creationId="{C69C697A-4F6F-422A-952E-8219D62CEB0D}"/>
          </ac:spMkLst>
        </pc:spChg>
        <pc:picChg chg="add">
          <ac:chgData name="Leo D'Arcy" userId="b01b46c4-7268-429c-94d6-26cc4d86a242" providerId="ADAL" clId="{BE6E1CFB-8B6E-4F34-A943-A7D4B158D593}" dt="2019-09-27T18:11:34.305" v="2610"/>
          <ac:picMkLst>
            <pc:docMk/>
            <pc:sldMk cId="2286847873" sldId="430"/>
            <ac:picMk id="3" creationId="{40923D71-7600-43BE-BDC5-01BEEA805703}"/>
          </ac:picMkLst>
        </pc:picChg>
      </pc:sldChg>
      <pc:sldChg chg="addSp modSp add">
        <pc:chgData name="Leo D'Arcy" userId="b01b46c4-7268-429c-94d6-26cc4d86a242" providerId="ADAL" clId="{BE6E1CFB-8B6E-4F34-A943-A7D4B158D593}" dt="2019-09-27T18:12:33.843" v="2705" actId="1076"/>
        <pc:sldMkLst>
          <pc:docMk/>
          <pc:sldMk cId="3486859475" sldId="431"/>
        </pc:sldMkLst>
        <pc:spChg chg="mod">
          <ac:chgData name="Leo D'Arcy" userId="b01b46c4-7268-429c-94d6-26cc4d86a242" providerId="ADAL" clId="{BE6E1CFB-8B6E-4F34-A943-A7D4B158D593}" dt="2019-09-27T18:12:22.121" v="2702" actId="313"/>
          <ac:spMkLst>
            <pc:docMk/>
            <pc:sldMk cId="3486859475" sldId="431"/>
            <ac:spMk id="2" creationId="{D5389056-29DA-47B9-98B8-6C813B126DB1}"/>
          </ac:spMkLst>
        </pc:spChg>
        <pc:picChg chg="add mod">
          <ac:chgData name="Leo D'Arcy" userId="b01b46c4-7268-429c-94d6-26cc4d86a242" providerId="ADAL" clId="{BE6E1CFB-8B6E-4F34-A943-A7D4B158D593}" dt="2019-09-27T18:12:33.843" v="2705" actId="1076"/>
          <ac:picMkLst>
            <pc:docMk/>
            <pc:sldMk cId="3486859475" sldId="431"/>
            <ac:picMk id="3" creationId="{43A53338-BFF6-44F6-8786-F17C79D48153}"/>
          </ac:picMkLst>
        </pc:picChg>
      </pc:sldChg>
      <pc:sldChg chg="addSp modSp add">
        <pc:chgData name="Leo D'Arcy" userId="b01b46c4-7268-429c-94d6-26cc4d86a242" providerId="ADAL" clId="{BE6E1CFB-8B6E-4F34-A943-A7D4B158D593}" dt="2019-09-27T18:13:08.218" v="2740" actId="20577"/>
        <pc:sldMkLst>
          <pc:docMk/>
          <pc:sldMk cId="4168605103" sldId="432"/>
        </pc:sldMkLst>
        <pc:spChg chg="mod">
          <ac:chgData name="Leo D'Arcy" userId="b01b46c4-7268-429c-94d6-26cc4d86a242" providerId="ADAL" clId="{BE6E1CFB-8B6E-4F34-A943-A7D4B158D593}" dt="2019-09-27T18:13:08.218" v="2740" actId="20577"/>
          <ac:spMkLst>
            <pc:docMk/>
            <pc:sldMk cId="4168605103" sldId="432"/>
            <ac:spMk id="2" creationId="{4CBAC665-BFFF-426D-871C-DCA1DB6FE2A3}"/>
          </ac:spMkLst>
        </pc:spChg>
        <pc:picChg chg="add mod">
          <ac:chgData name="Leo D'Arcy" userId="b01b46c4-7268-429c-94d6-26cc4d86a242" providerId="ADAL" clId="{BE6E1CFB-8B6E-4F34-A943-A7D4B158D593}" dt="2019-09-27T18:13:02.018" v="2722" actId="1076"/>
          <ac:picMkLst>
            <pc:docMk/>
            <pc:sldMk cId="4168605103" sldId="432"/>
            <ac:picMk id="3" creationId="{B0790B5A-5577-4ACB-80BB-D822DE95AB76}"/>
          </ac:picMkLst>
        </pc:picChg>
      </pc:sldChg>
      <pc:sldChg chg="addSp modSp add">
        <pc:chgData name="Leo D'Arcy" userId="b01b46c4-7268-429c-94d6-26cc4d86a242" providerId="ADAL" clId="{BE6E1CFB-8B6E-4F34-A943-A7D4B158D593}" dt="2019-09-27T18:13:38.066" v="2792" actId="1076"/>
        <pc:sldMkLst>
          <pc:docMk/>
          <pc:sldMk cId="1108430269" sldId="433"/>
        </pc:sldMkLst>
        <pc:spChg chg="mod">
          <ac:chgData name="Leo D'Arcy" userId="b01b46c4-7268-429c-94d6-26cc4d86a242" providerId="ADAL" clId="{BE6E1CFB-8B6E-4F34-A943-A7D4B158D593}" dt="2019-09-27T18:13:35.259" v="2790" actId="20577"/>
          <ac:spMkLst>
            <pc:docMk/>
            <pc:sldMk cId="1108430269" sldId="433"/>
            <ac:spMk id="2" creationId="{C50B85FF-2EF6-4F23-9A08-5E650533684D}"/>
          </ac:spMkLst>
        </pc:spChg>
        <pc:picChg chg="add mod">
          <ac:chgData name="Leo D'Arcy" userId="b01b46c4-7268-429c-94d6-26cc4d86a242" providerId="ADAL" clId="{BE6E1CFB-8B6E-4F34-A943-A7D4B158D593}" dt="2019-09-27T18:13:38.066" v="2792" actId="1076"/>
          <ac:picMkLst>
            <pc:docMk/>
            <pc:sldMk cId="1108430269" sldId="433"/>
            <ac:picMk id="3" creationId="{55E0E79E-28F1-4EC1-B891-BB448C3B8050}"/>
          </ac:picMkLst>
        </pc:picChg>
      </pc:sldChg>
      <pc:sldChg chg="addSp modSp add">
        <pc:chgData name="Leo D'Arcy" userId="b01b46c4-7268-429c-94d6-26cc4d86a242" providerId="ADAL" clId="{BE6E1CFB-8B6E-4F34-A943-A7D4B158D593}" dt="2019-09-27T18:15:08.019" v="2817" actId="1076"/>
        <pc:sldMkLst>
          <pc:docMk/>
          <pc:sldMk cId="3337675621" sldId="434"/>
        </pc:sldMkLst>
        <pc:spChg chg="mod">
          <ac:chgData name="Leo D'Arcy" userId="b01b46c4-7268-429c-94d6-26cc4d86a242" providerId="ADAL" clId="{BE6E1CFB-8B6E-4F34-A943-A7D4B158D593}" dt="2019-09-27T18:15:05.698" v="2815" actId="20577"/>
          <ac:spMkLst>
            <pc:docMk/>
            <pc:sldMk cId="3337675621" sldId="434"/>
            <ac:spMk id="2" creationId="{E8A47B6E-59A2-4A73-8BDC-6D6D04B00372}"/>
          </ac:spMkLst>
        </pc:spChg>
        <pc:picChg chg="add mod">
          <ac:chgData name="Leo D'Arcy" userId="b01b46c4-7268-429c-94d6-26cc4d86a242" providerId="ADAL" clId="{BE6E1CFB-8B6E-4F34-A943-A7D4B158D593}" dt="2019-09-27T18:15:08.019" v="2817" actId="1076"/>
          <ac:picMkLst>
            <pc:docMk/>
            <pc:sldMk cId="3337675621" sldId="434"/>
            <ac:picMk id="3" creationId="{27A088A3-41BE-4881-8C33-315A05A887F6}"/>
          </ac:picMkLst>
        </pc:picChg>
      </pc:sldChg>
      <pc:sldChg chg="addSp modSp add del">
        <pc:chgData name="Leo D'Arcy" userId="b01b46c4-7268-429c-94d6-26cc4d86a242" providerId="ADAL" clId="{BE6E1CFB-8B6E-4F34-A943-A7D4B158D593}" dt="2019-09-27T19:44:54.526" v="3161" actId="47"/>
        <pc:sldMkLst>
          <pc:docMk/>
          <pc:sldMk cId="1493942329" sldId="435"/>
        </pc:sldMkLst>
        <pc:spChg chg="mod">
          <ac:chgData name="Leo D'Arcy" userId="b01b46c4-7268-429c-94d6-26cc4d86a242" providerId="ADAL" clId="{BE6E1CFB-8B6E-4F34-A943-A7D4B158D593}" dt="2019-09-27T18:15:37.551" v="2839" actId="20577"/>
          <ac:spMkLst>
            <pc:docMk/>
            <pc:sldMk cId="1493942329" sldId="435"/>
            <ac:spMk id="2" creationId="{58AC86A1-8243-401A-84A3-90E6BA4BA38A}"/>
          </ac:spMkLst>
        </pc:spChg>
        <pc:picChg chg="add mod">
          <ac:chgData name="Leo D'Arcy" userId="b01b46c4-7268-429c-94d6-26cc4d86a242" providerId="ADAL" clId="{BE6E1CFB-8B6E-4F34-A943-A7D4B158D593}" dt="2019-09-27T18:15:41.169" v="2841" actId="1076"/>
          <ac:picMkLst>
            <pc:docMk/>
            <pc:sldMk cId="1493942329" sldId="435"/>
            <ac:picMk id="3" creationId="{8EA2F5AA-4E60-47A7-BFF0-E19A35C1EE86}"/>
          </ac:picMkLst>
        </pc:picChg>
      </pc:sldChg>
      <pc:sldChg chg="addSp modSp add ord">
        <pc:chgData name="Leo D'Arcy" userId="b01b46c4-7268-429c-94d6-26cc4d86a242" providerId="ADAL" clId="{BE6E1CFB-8B6E-4F34-A943-A7D4B158D593}" dt="2019-09-27T19:42:22.464" v="3118"/>
        <pc:sldMkLst>
          <pc:docMk/>
          <pc:sldMk cId="1413321023" sldId="436"/>
        </pc:sldMkLst>
        <pc:spChg chg="mod">
          <ac:chgData name="Leo D'Arcy" userId="b01b46c4-7268-429c-94d6-26cc4d86a242" providerId="ADAL" clId="{BE6E1CFB-8B6E-4F34-A943-A7D4B158D593}" dt="2019-09-27T19:33:14.243" v="2860" actId="20577"/>
          <ac:spMkLst>
            <pc:docMk/>
            <pc:sldMk cId="1413321023" sldId="436"/>
            <ac:spMk id="2" creationId="{75B9992D-DAAF-47F1-AC14-579B256A97D6}"/>
          </ac:spMkLst>
        </pc:spChg>
        <pc:picChg chg="add mod">
          <ac:chgData name="Leo D'Arcy" userId="b01b46c4-7268-429c-94d6-26cc4d86a242" providerId="ADAL" clId="{BE6E1CFB-8B6E-4F34-A943-A7D4B158D593}" dt="2019-09-27T19:33:18.855" v="2862" actId="1076"/>
          <ac:picMkLst>
            <pc:docMk/>
            <pc:sldMk cId="1413321023" sldId="436"/>
            <ac:picMk id="3" creationId="{F580B787-294E-4BC1-911E-BD74BE0956F3}"/>
          </ac:picMkLst>
        </pc:picChg>
      </pc:sldChg>
      <pc:sldChg chg="addSp modSp add ord">
        <pc:chgData name="Leo D'Arcy" userId="b01b46c4-7268-429c-94d6-26cc4d86a242" providerId="ADAL" clId="{BE6E1CFB-8B6E-4F34-A943-A7D4B158D593}" dt="2019-09-27T19:42:22.464" v="3118"/>
        <pc:sldMkLst>
          <pc:docMk/>
          <pc:sldMk cId="718163273" sldId="437"/>
        </pc:sldMkLst>
        <pc:spChg chg="mod">
          <ac:chgData name="Leo D'Arcy" userId="b01b46c4-7268-429c-94d6-26cc4d86a242" providerId="ADAL" clId="{BE6E1CFB-8B6E-4F34-A943-A7D4B158D593}" dt="2019-09-27T19:33:48.126" v="2881" actId="20577"/>
          <ac:spMkLst>
            <pc:docMk/>
            <pc:sldMk cId="718163273" sldId="437"/>
            <ac:spMk id="2" creationId="{B2E55417-519C-40D5-ADE8-229D6F9827E1}"/>
          </ac:spMkLst>
        </pc:spChg>
        <pc:picChg chg="add mod">
          <ac:chgData name="Leo D'Arcy" userId="b01b46c4-7268-429c-94d6-26cc4d86a242" providerId="ADAL" clId="{BE6E1CFB-8B6E-4F34-A943-A7D4B158D593}" dt="2019-09-27T19:33:43.566" v="2866" actId="1076"/>
          <ac:picMkLst>
            <pc:docMk/>
            <pc:sldMk cId="718163273" sldId="437"/>
            <ac:picMk id="3" creationId="{6EE35474-39A0-4B01-BD40-EC4244F64DA4}"/>
          </ac:picMkLst>
        </pc:picChg>
      </pc:sldChg>
      <pc:sldChg chg="addSp modSp add ord">
        <pc:chgData name="Leo D'Arcy" userId="b01b46c4-7268-429c-94d6-26cc4d86a242" providerId="ADAL" clId="{BE6E1CFB-8B6E-4F34-A943-A7D4B158D593}" dt="2019-09-27T19:42:22.464" v="3118"/>
        <pc:sldMkLst>
          <pc:docMk/>
          <pc:sldMk cId="498255304" sldId="438"/>
        </pc:sldMkLst>
        <pc:spChg chg="mod">
          <ac:chgData name="Leo D'Arcy" userId="b01b46c4-7268-429c-94d6-26cc4d86a242" providerId="ADAL" clId="{BE6E1CFB-8B6E-4F34-A943-A7D4B158D593}" dt="2019-09-27T19:38:14.989" v="2907" actId="20577"/>
          <ac:spMkLst>
            <pc:docMk/>
            <pc:sldMk cId="498255304" sldId="438"/>
            <ac:spMk id="2" creationId="{33F78CCF-7937-4E5D-9A72-D273EF8DB82F}"/>
          </ac:spMkLst>
        </pc:spChg>
        <pc:picChg chg="add mod">
          <ac:chgData name="Leo D'Arcy" userId="b01b46c4-7268-429c-94d6-26cc4d86a242" providerId="ADAL" clId="{BE6E1CFB-8B6E-4F34-A943-A7D4B158D593}" dt="2019-09-27T19:38:26.010" v="2910" actId="1076"/>
          <ac:picMkLst>
            <pc:docMk/>
            <pc:sldMk cId="498255304" sldId="438"/>
            <ac:picMk id="3" creationId="{3690D937-5572-4506-B16B-45F57EE613BF}"/>
          </ac:picMkLst>
        </pc:picChg>
      </pc:sldChg>
      <pc:sldChg chg="addSp modSp add ord">
        <pc:chgData name="Leo D'Arcy" userId="b01b46c4-7268-429c-94d6-26cc4d86a242" providerId="ADAL" clId="{BE6E1CFB-8B6E-4F34-A943-A7D4B158D593}" dt="2019-09-27T19:42:22.464" v="3118"/>
        <pc:sldMkLst>
          <pc:docMk/>
          <pc:sldMk cId="3044326184" sldId="439"/>
        </pc:sldMkLst>
        <pc:spChg chg="mod">
          <ac:chgData name="Leo D'Arcy" userId="b01b46c4-7268-429c-94d6-26cc4d86a242" providerId="ADAL" clId="{BE6E1CFB-8B6E-4F34-A943-A7D4B158D593}" dt="2019-09-27T19:38:49.006" v="2963" actId="20577"/>
          <ac:spMkLst>
            <pc:docMk/>
            <pc:sldMk cId="3044326184" sldId="439"/>
            <ac:spMk id="2" creationId="{DEB0ECC8-0EFA-4DED-BFF4-7797B22B00CF}"/>
          </ac:spMkLst>
        </pc:spChg>
        <pc:picChg chg="add mod">
          <ac:chgData name="Leo D'Arcy" userId="b01b46c4-7268-429c-94d6-26cc4d86a242" providerId="ADAL" clId="{BE6E1CFB-8B6E-4F34-A943-A7D4B158D593}" dt="2019-09-27T19:38:51.971" v="2965" actId="1076"/>
          <ac:picMkLst>
            <pc:docMk/>
            <pc:sldMk cId="3044326184" sldId="439"/>
            <ac:picMk id="3" creationId="{DEA90F20-AF7E-466C-B0F7-4AE301CAA1A5}"/>
          </ac:picMkLst>
        </pc:picChg>
      </pc:sldChg>
      <pc:sldChg chg="addSp modSp add ord">
        <pc:chgData name="Leo D'Arcy" userId="b01b46c4-7268-429c-94d6-26cc4d86a242" providerId="ADAL" clId="{BE6E1CFB-8B6E-4F34-A943-A7D4B158D593}" dt="2019-09-27T19:42:22.464" v="3118"/>
        <pc:sldMkLst>
          <pc:docMk/>
          <pc:sldMk cId="1944206195" sldId="440"/>
        </pc:sldMkLst>
        <pc:spChg chg="mod">
          <ac:chgData name="Leo D'Arcy" userId="b01b46c4-7268-429c-94d6-26cc4d86a242" providerId="ADAL" clId="{BE6E1CFB-8B6E-4F34-A943-A7D4B158D593}" dt="2019-09-27T19:39:08.374" v="2995" actId="20577"/>
          <ac:spMkLst>
            <pc:docMk/>
            <pc:sldMk cId="1944206195" sldId="440"/>
            <ac:spMk id="2" creationId="{BCCABAB6-03FA-4EA7-A30C-EA7E3F75293E}"/>
          </ac:spMkLst>
        </pc:spChg>
        <pc:picChg chg="add mod">
          <ac:chgData name="Leo D'Arcy" userId="b01b46c4-7268-429c-94d6-26cc4d86a242" providerId="ADAL" clId="{BE6E1CFB-8B6E-4F34-A943-A7D4B158D593}" dt="2019-09-27T19:39:11.024" v="2997" actId="1076"/>
          <ac:picMkLst>
            <pc:docMk/>
            <pc:sldMk cId="1944206195" sldId="440"/>
            <ac:picMk id="3" creationId="{AAAD2F0F-F1E6-49FE-8D05-F8F060D774E5}"/>
          </ac:picMkLst>
        </pc:picChg>
      </pc:sldChg>
      <pc:sldChg chg="addSp modSp add ord">
        <pc:chgData name="Leo D'Arcy" userId="b01b46c4-7268-429c-94d6-26cc4d86a242" providerId="ADAL" clId="{BE6E1CFB-8B6E-4F34-A943-A7D4B158D593}" dt="2019-09-27T19:42:22.464" v="3118"/>
        <pc:sldMkLst>
          <pc:docMk/>
          <pc:sldMk cId="32708578" sldId="441"/>
        </pc:sldMkLst>
        <pc:spChg chg="mod">
          <ac:chgData name="Leo D'Arcy" userId="b01b46c4-7268-429c-94d6-26cc4d86a242" providerId="ADAL" clId="{BE6E1CFB-8B6E-4F34-A943-A7D4B158D593}" dt="2019-09-27T19:39:48.411" v="3039" actId="20577"/>
          <ac:spMkLst>
            <pc:docMk/>
            <pc:sldMk cId="32708578" sldId="441"/>
            <ac:spMk id="2" creationId="{FC51B41F-A716-4660-907F-F53EF1664850}"/>
          </ac:spMkLst>
        </pc:spChg>
        <pc:picChg chg="add mod">
          <ac:chgData name="Leo D'Arcy" userId="b01b46c4-7268-429c-94d6-26cc4d86a242" providerId="ADAL" clId="{BE6E1CFB-8B6E-4F34-A943-A7D4B158D593}" dt="2019-09-27T19:40:02.094" v="3041" actId="1076"/>
          <ac:picMkLst>
            <pc:docMk/>
            <pc:sldMk cId="32708578" sldId="441"/>
            <ac:picMk id="3" creationId="{A4046C39-7260-4CC8-A31A-8B28A5D4C233}"/>
          </ac:picMkLst>
        </pc:picChg>
      </pc:sldChg>
      <pc:sldChg chg="addSp modSp add ord">
        <pc:chgData name="Leo D'Arcy" userId="b01b46c4-7268-429c-94d6-26cc4d86a242" providerId="ADAL" clId="{BE6E1CFB-8B6E-4F34-A943-A7D4B158D593}" dt="2019-09-27T19:42:28.026" v="3119"/>
        <pc:sldMkLst>
          <pc:docMk/>
          <pc:sldMk cId="3061029361" sldId="442"/>
        </pc:sldMkLst>
        <pc:spChg chg="mod">
          <ac:chgData name="Leo D'Arcy" userId="b01b46c4-7268-429c-94d6-26cc4d86a242" providerId="ADAL" clId="{BE6E1CFB-8B6E-4F34-A943-A7D4B158D593}" dt="2019-09-27T19:40:37.362" v="3086" actId="20577"/>
          <ac:spMkLst>
            <pc:docMk/>
            <pc:sldMk cId="3061029361" sldId="442"/>
            <ac:spMk id="2" creationId="{FC009697-09D9-4EEB-BCBE-D32C727D49C0}"/>
          </ac:spMkLst>
        </pc:spChg>
        <pc:picChg chg="add mod">
          <ac:chgData name="Leo D'Arcy" userId="b01b46c4-7268-429c-94d6-26cc4d86a242" providerId="ADAL" clId="{BE6E1CFB-8B6E-4F34-A943-A7D4B158D593}" dt="2019-09-27T19:40:40.058" v="3088" actId="1076"/>
          <ac:picMkLst>
            <pc:docMk/>
            <pc:sldMk cId="3061029361" sldId="442"/>
            <ac:picMk id="3" creationId="{ADAD2420-D92D-4B0B-B5C1-A7F0D418516E}"/>
          </ac:picMkLst>
        </pc:picChg>
      </pc:sldChg>
      <pc:sldChg chg="addSp modSp add ord">
        <pc:chgData name="Leo D'Arcy" userId="b01b46c4-7268-429c-94d6-26cc4d86a242" providerId="ADAL" clId="{BE6E1CFB-8B6E-4F34-A943-A7D4B158D593}" dt="2019-09-27T19:42:22.464" v="3118"/>
        <pc:sldMkLst>
          <pc:docMk/>
          <pc:sldMk cId="3977708132" sldId="443"/>
        </pc:sldMkLst>
        <pc:spChg chg="mod">
          <ac:chgData name="Leo D'Arcy" userId="b01b46c4-7268-429c-94d6-26cc4d86a242" providerId="ADAL" clId="{BE6E1CFB-8B6E-4F34-A943-A7D4B158D593}" dt="2019-09-27T19:41:09.030" v="3115" actId="20577"/>
          <ac:spMkLst>
            <pc:docMk/>
            <pc:sldMk cId="3977708132" sldId="443"/>
            <ac:spMk id="2" creationId="{91D83F88-41C7-4296-862E-EDCCAA718025}"/>
          </ac:spMkLst>
        </pc:spChg>
        <pc:picChg chg="add mod">
          <ac:chgData name="Leo D'Arcy" userId="b01b46c4-7268-429c-94d6-26cc4d86a242" providerId="ADAL" clId="{BE6E1CFB-8B6E-4F34-A943-A7D4B158D593}" dt="2019-09-27T19:41:17.347" v="3117" actId="1076"/>
          <ac:picMkLst>
            <pc:docMk/>
            <pc:sldMk cId="3977708132" sldId="443"/>
            <ac:picMk id="3" creationId="{FBD7CC5B-96E4-4F3D-996B-42E4163D0B3B}"/>
          </ac:picMkLst>
        </pc:picChg>
      </pc:sldChg>
      <pc:sldChg chg="addSp modSp add">
        <pc:chgData name="Leo D'Arcy" userId="b01b46c4-7268-429c-94d6-26cc4d86a242" providerId="ADAL" clId="{BE6E1CFB-8B6E-4F34-A943-A7D4B158D593}" dt="2019-09-27T19:44:42.253" v="3160" actId="20577"/>
        <pc:sldMkLst>
          <pc:docMk/>
          <pc:sldMk cId="3763571020" sldId="444"/>
        </pc:sldMkLst>
        <pc:spChg chg="mod">
          <ac:chgData name="Leo D'Arcy" userId="b01b46c4-7268-429c-94d6-26cc4d86a242" providerId="ADAL" clId="{BE6E1CFB-8B6E-4F34-A943-A7D4B158D593}" dt="2019-09-27T19:44:42.253" v="3160" actId="20577"/>
          <ac:spMkLst>
            <pc:docMk/>
            <pc:sldMk cId="3763571020" sldId="444"/>
            <ac:spMk id="2" creationId="{FCDDA8F2-1531-4B4A-8398-DB933E6F1114}"/>
          </ac:spMkLst>
        </pc:spChg>
        <pc:picChg chg="add">
          <ac:chgData name="Leo D'Arcy" userId="b01b46c4-7268-429c-94d6-26cc4d86a242" providerId="ADAL" clId="{BE6E1CFB-8B6E-4F34-A943-A7D4B158D593}" dt="2019-09-27T19:42:42.489" v="3121"/>
          <ac:picMkLst>
            <pc:docMk/>
            <pc:sldMk cId="3763571020" sldId="444"/>
            <ac:picMk id="3" creationId="{CEFB011B-419F-48B2-AC32-1D7F8BB03858}"/>
          </ac:picMkLst>
        </pc:picChg>
      </pc:sldChg>
      <pc:sldChg chg="addSp modSp add">
        <pc:chgData name="Leo D'Arcy" userId="b01b46c4-7268-429c-94d6-26cc4d86a242" providerId="ADAL" clId="{BE6E1CFB-8B6E-4F34-A943-A7D4B158D593}" dt="2019-09-27T19:50:29.954" v="3207" actId="1076"/>
        <pc:sldMkLst>
          <pc:docMk/>
          <pc:sldMk cId="132819092" sldId="445"/>
        </pc:sldMkLst>
        <pc:spChg chg="mod">
          <ac:chgData name="Leo D'Arcy" userId="b01b46c4-7268-429c-94d6-26cc4d86a242" providerId="ADAL" clId="{BE6E1CFB-8B6E-4F34-A943-A7D4B158D593}" dt="2019-09-27T19:50:16.780" v="3204" actId="20577"/>
          <ac:spMkLst>
            <pc:docMk/>
            <pc:sldMk cId="132819092" sldId="445"/>
            <ac:spMk id="2" creationId="{E562A3A4-0FF1-45C4-9E11-CC5F969C8D69}"/>
          </ac:spMkLst>
        </pc:spChg>
        <pc:picChg chg="add mod">
          <ac:chgData name="Leo D'Arcy" userId="b01b46c4-7268-429c-94d6-26cc4d86a242" providerId="ADAL" clId="{BE6E1CFB-8B6E-4F34-A943-A7D4B158D593}" dt="2019-09-27T19:50:29.954" v="3207" actId="1076"/>
          <ac:picMkLst>
            <pc:docMk/>
            <pc:sldMk cId="132819092" sldId="445"/>
            <ac:picMk id="3" creationId="{ADC22A35-F42A-4D15-8900-9829C0D3A75C}"/>
          </ac:picMkLst>
        </pc:picChg>
      </pc:sldChg>
      <pc:sldChg chg="addSp modSp add">
        <pc:chgData name="Leo D'Arcy" userId="b01b46c4-7268-429c-94d6-26cc4d86a242" providerId="ADAL" clId="{BE6E1CFB-8B6E-4F34-A943-A7D4B158D593}" dt="2019-09-27T19:51:26.515" v="3261" actId="1076"/>
        <pc:sldMkLst>
          <pc:docMk/>
          <pc:sldMk cId="2430554733" sldId="446"/>
        </pc:sldMkLst>
        <pc:spChg chg="mod">
          <ac:chgData name="Leo D'Arcy" userId="b01b46c4-7268-429c-94d6-26cc4d86a242" providerId="ADAL" clId="{BE6E1CFB-8B6E-4F34-A943-A7D4B158D593}" dt="2019-09-27T19:51:23.750" v="3259" actId="20577"/>
          <ac:spMkLst>
            <pc:docMk/>
            <pc:sldMk cId="2430554733" sldId="446"/>
            <ac:spMk id="2" creationId="{3B7F4B4E-FE47-4C3D-B15F-23BDE13D25E2}"/>
          </ac:spMkLst>
        </pc:spChg>
        <pc:picChg chg="add mod">
          <ac:chgData name="Leo D'Arcy" userId="b01b46c4-7268-429c-94d6-26cc4d86a242" providerId="ADAL" clId="{BE6E1CFB-8B6E-4F34-A943-A7D4B158D593}" dt="2019-09-27T19:51:26.515" v="3261" actId="1076"/>
          <ac:picMkLst>
            <pc:docMk/>
            <pc:sldMk cId="2430554733" sldId="446"/>
            <ac:picMk id="3" creationId="{ADD0763B-EE5C-4BEF-8486-220F22BCC26F}"/>
          </ac:picMkLst>
        </pc:picChg>
      </pc:sldChg>
      <pc:sldChg chg="addSp modSp add">
        <pc:chgData name="Leo D'Arcy" userId="b01b46c4-7268-429c-94d6-26cc4d86a242" providerId="ADAL" clId="{BE6E1CFB-8B6E-4F34-A943-A7D4B158D593}" dt="2019-09-27T19:52:18.451" v="3316"/>
        <pc:sldMkLst>
          <pc:docMk/>
          <pc:sldMk cId="1327211977" sldId="447"/>
        </pc:sldMkLst>
        <pc:spChg chg="mod">
          <ac:chgData name="Leo D'Arcy" userId="b01b46c4-7268-429c-94d6-26cc4d86a242" providerId="ADAL" clId="{BE6E1CFB-8B6E-4F34-A943-A7D4B158D593}" dt="2019-09-27T19:52:17.317" v="3315" actId="20577"/>
          <ac:spMkLst>
            <pc:docMk/>
            <pc:sldMk cId="1327211977" sldId="447"/>
            <ac:spMk id="2" creationId="{11298722-2D21-4902-BC7F-E33A359A9F01}"/>
          </ac:spMkLst>
        </pc:spChg>
        <pc:picChg chg="add">
          <ac:chgData name="Leo D'Arcy" userId="b01b46c4-7268-429c-94d6-26cc4d86a242" providerId="ADAL" clId="{BE6E1CFB-8B6E-4F34-A943-A7D4B158D593}" dt="2019-09-27T19:52:18.451" v="3316"/>
          <ac:picMkLst>
            <pc:docMk/>
            <pc:sldMk cId="1327211977" sldId="447"/>
            <ac:picMk id="3" creationId="{D3FE2BE8-9DD3-4C08-AD3C-7273A1548413}"/>
          </ac:picMkLst>
        </pc:picChg>
      </pc:sldChg>
      <pc:sldChg chg="addSp modSp add">
        <pc:chgData name="Leo D'Arcy" userId="b01b46c4-7268-429c-94d6-26cc4d86a242" providerId="ADAL" clId="{BE6E1CFB-8B6E-4F34-A943-A7D4B158D593}" dt="2019-09-27T20:01:52.769" v="3355"/>
        <pc:sldMkLst>
          <pc:docMk/>
          <pc:sldMk cId="4106494604" sldId="448"/>
        </pc:sldMkLst>
        <pc:spChg chg="mod">
          <ac:chgData name="Leo D'Arcy" userId="b01b46c4-7268-429c-94d6-26cc4d86a242" providerId="ADAL" clId="{BE6E1CFB-8B6E-4F34-A943-A7D4B158D593}" dt="2019-09-27T20:01:16.219" v="3354" actId="20577"/>
          <ac:spMkLst>
            <pc:docMk/>
            <pc:sldMk cId="4106494604" sldId="448"/>
            <ac:spMk id="2" creationId="{FED2D0CB-5D03-4D0F-858F-F37867788EEC}"/>
          </ac:spMkLst>
        </pc:spChg>
        <pc:picChg chg="add">
          <ac:chgData name="Leo D'Arcy" userId="b01b46c4-7268-429c-94d6-26cc4d86a242" providerId="ADAL" clId="{BE6E1CFB-8B6E-4F34-A943-A7D4B158D593}" dt="2019-09-27T20:01:52.769" v="3355"/>
          <ac:picMkLst>
            <pc:docMk/>
            <pc:sldMk cId="4106494604" sldId="448"/>
            <ac:picMk id="3" creationId="{7294CBD9-DB7A-4AD5-88F0-302B467E5E7C}"/>
          </ac:picMkLst>
        </pc:picChg>
      </pc:sldChg>
      <pc:sldChg chg="addSp modSp add">
        <pc:chgData name="Leo D'Arcy" userId="b01b46c4-7268-429c-94d6-26cc4d86a242" providerId="ADAL" clId="{BE6E1CFB-8B6E-4F34-A943-A7D4B158D593}" dt="2019-09-27T20:04:06.681" v="3466" actId="313"/>
        <pc:sldMkLst>
          <pc:docMk/>
          <pc:sldMk cId="1878110179" sldId="449"/>
        </pc:sldMkLst>
        <pc:spChg chg="mod">
          <ac:chgData name="Leo D'Arcy" userId="b01b46c4-7268-429c-94d6-26cc4d86a242" providerId="ADAL" clId="{BE6E1CFB-8B6E-4F34-A943-A7D4B158D593}" dt="2019-09-27T20:04:06.681" v="3466" actId="313"/>
          <ac:spMkLst>
            <pc:docMk/>
            <pc:sldMk cId="1878110179" sldId="449"/>
            <ac:spMk id="2" creationId="{1B6DA20B-2367-41CE-B8AF-4A816B7841E4}"/>
          </ac:spMkLst>
        </pc:spChg>
        <pc:picChg chg="add">
          <ac:chgData name="Leo D'Arcy" userId="b01b46c4-7268-429c-94d6-26cc4d86a242" providerId="ADAL" clId="{BE6E1CFB-8B6E-4F34-A943-A7D4B158D593}" dt="2019-09-27T20:02:43.998" v="3375"/>
          <ac:picMkLst>
            <pc:docMk/>
            <pc:sldMk cId="1878110179" sldId="449"/>
            <ac:picMk id="3" creationId="{B4343784-3B30-4610-90A4-0DD21CE1B79B}"/>
          </ac:picMkLst>
        </pc:picChg>
      </pc:sldChg>
      <pc:sldChg chg="addSp modSp add">
        <pc:chgData name="Leo D'Arcy" userId="b01b46c4-7268-429c-94d6-26cc4d86a242" providerId="ADAL" clId="{BE6E1CFB-8B6E-4F34-A943-A7D4B158D593}" dt="2019-09-27T20:03:51.377" v="3434" actId="20577"/>
        <pc:sldMkLst>
          <pc:docMk/>
          <pc:sldMk cId="1686891650" sldId="450"/>
        </pc:sldMkLst>
        <pc:spChg chg="mod">
          <ac:chgData name="Leo D'Arcy" userId="b01b46c4-7268-429c-94d6-26cc4d86a242" providerId="ADAL" clId="{BE6E1CFB-8B6E-4F34-A943-A7D4B158D593}" dt="2019-09-27T20:03:51.377" v="3434" actId="20577"/>
          <ac:spMkLst>
            <pc:docMk/>
            <pc:sldMk cId="1686891650" sldId="450"/>
            <ac:spMk id="2" creationId="{B2B647C0-BF51-4CDD-B6D4-6E143215A5BE}"/>
          </ac:spMkLst>
        </pc:spChg>
        <pc:picChg chg="add">
          <ac:chgData name="Leo D'Arcy" userId="b01b46c4-7268-429c-94d6-26cc4d86a242" providerId="ADAL" clId="{BE6E1CFB-8B6E-4F34-A943-A7D4B158D593}" dt="2019-09-27T20:02:52.613" v="3377"/>
          <ac:picMkLst>
            <pc:docMk/>
            <pc:sldMk cId="1686891650" sldId="450"/>
            <ac:picMk id="3" creationId="{2D70D4C1-7CBD-4FA1-ACD2-9A0315F6E4A8}"/>
          </ac:picMkLst>
        </pc:picChg>
      </pc:sldChg>
      <pc:sldChg chg="addSp modSp add">
        <pc:chgData name="Leo D'Arcy" userId="b01b46c4-7268-429c-94d6-26cc4d86a242" providerId="ADAL" clId="{BE6E1CFB-8B6E-4F34-A943-A7D4B158D593}" dt="2019-09-27T20:03:46.073" v="3420" actId="20577"/>
        <pc:sldMkLst>
          <pc:docMk/>
          <pc:sldMk cId="295577162" sldId="451"/>
        </pc:sldMkLst>
        <pc:spChg chg="mod">
          <ac:chgData name="Leo D'Arcy" userId="b01b46c4-7268-429c-94d6-26cc4d86a242" providerId="ADAL" clId="{BE6E1CFB-8B6E-4F34-A943-A7D4B158D593}" dt="2019-09-27T20:03:46.073" v="3420" actId="20577"/>
          <ac:spMkLst>
            <pc:docMk/>
            <pc:sldMk cId="295577162" sldId="451"/>
            <ac:spMk id="2" creationId="{880FA9D6-CAB5-4229-963E-FFE3EFA637B0}"/>
          </ac:spMkLst>
        </pc:spChg>
        <pc:picChg chg="add mod">
          <ac:chgData name="Leo D'Arcy" userId="b01b46c4-7268-429c-94d6-26cc4d86a242" providerId="ADAL" clId="{BE6E1CFB-8B6E-4F34-A943-A7D4B158D593}" dt="2019-09-27T20:03:24.943" v="3381" actId="1076"/>
          <ac:picMkLst>
            <pc:docMk/>
            <pc:sldMk cId="295577162" sldId="451"/>
            <ac:picMk id="3" creationId="{9AF1F915-91B0-43AC-9850-3E60AB0DD90D}"/>
          </ac:picMkLst>
        </pc:picChg>
      </pc:sldChg>
      <pc:sldChg chg="addSp delSp modSp add">
        <pc:chgData name="Leo D'Arcy" userId="b01b46c4-7268-429c-94d6-26cc4d86a242" providerId="ADAL" clId="{BE6E1CFB-8B6E-4F34-A943-A7D4B158D593}" dt="2019-09-27T20:06:52.740" v="3506" actId="5793"/>
        <pc:sldMkLst>
          <pc:docMk/>
          <pc:sldMk cId="2259284124" sldId="452"/>
        </pc:sldMkLst>
        <pc:spChg chg="del">
          <ac:chgData name="Leo D'Arcy" userId="b01b46c4-7268-429c-94d6-26cc4d86a242" providerId="ADAL" clId="{BE6E1CFB-8B6E-4F34-A943-A7D4B158D593}" dt="2019-09-27T20:05:48.303" v="3468"/>
          <ac:spMkLst>
            <pc:docMk/>
            <pc:sldMk cId="2259284124" sldId="452"/>
            <ac:spMk id="2" creationId="{CD269B3A-E538-479C-8B3C-8C7235B4B599}"/>
          </ac:spMkLst>
        </pc:spChg>
        <pc:spChg chg="add mod">
          <ac:chgData name="Leo D'Arcy" userId="b01b46c4-7268-429c-94d6-26cc4d86a242" providerId="ADAL" clId="{BE6E1CFB-8B6E-4F34-A943-A7D4B158D593}" dt="2019-09-27T20:06:52.740" v="3506" actId="5793"/>
          <ac:spMkLst>
            <pc:docMk/>
            <pc:sldMk cId="2259284124" sldId="452"/>
            <ac:spMk id="3" creationId="{253167C1-6EF7-4ECC-A832-7A91349B109E}"/>
          </ac:spMkLst>
        </pc:spChg>
        <pc:picChg chg="add">
          <ac:chgData name="Leo D'Arcy" userId="b01b46c4-7268-429c-94d6-26cc4d86a242" providerId="ADAL" clId="{BE6E1CFB-8B6E-4F34-A943-A7D4B158D593}" dt="2019-09-27T20:06:26.322" v="3469"/>
          <ac:picMkLst>
            <pc:docMk/>
            <pc:sldMk cId="2259284124" sldId="452"/>
            <ac:picMk id="1026" creationId="{B42751BE-25C5-4149-8B36-1C644BD6E99D}"/>
          </ac:picMkLst>
        </pc:picChg>
      </pc:sldChg>
      <pc:sldChg chg="addSp delSp modSp add ord modAnim">
        <pc:chgData name="Leo D'Arcy" userId="b01b46c4-7268-429c-94d6-26cc4d86a242" providerId="ADAL" clId="{BE6E1CFB-8B6E-4F34-A943-A7D4B158D593}" dt="2019-09-28T14:31:54.103" v="4266"/>
        <pc:sldMkLst>
          <pc:docMk/>
          <pc:sldMk cId="3582925201" sldId="453"/>
        </pc:sldMkLst>
        <pc:spChg chg="del">
          <ac:chgData name="Leo D'Arcy" userId="b01b46c4-7268-429c-94d6-26cc4d86a242" providerId="ADAL" clId="{BE6E1CFB-8B6E-4F34-A943-A7D4B158D593}" dt="2019-09-28T14:19:43.992" v="4097"/>
          <ac:spMkLst>
            <pc:docMk/>
            <pc:sldMk cId="3582925201" sldId="453"/>
            <ac:spMk id="2" creationId="{B121120F-31DE-4875-9A2B-87D6B3BFAD08}"/>
          </ac:spMkLst>
        </pc:spChg>
        <pc:spChg chg="add mod">
          <ac:chgData name="Leo D'Arcy" userId="b01b46c4-7268-429c-94d6-26cc4d86a242" providerId="ADAL" clId="{BE6E1CFB-8B6E-4F34-A943-A7D4B158D593}" dt="2019-09-28T14:19:46.833" v="4103" actId="20577"/>
          <ac:spMkLst>
            <pc:docMk/>
            <pc:sldMk cId="3582925201" sldId="453"/>
            <ac:spMk id="3" creationId="{8BEC648C-2E74-42C4-A740-F263B1479F39}"/>
          </ac:spMkLst>
        </pc:spChg>
        <pc:spChg chg="add mod">
          <ac:chgData name="Leo D'Arcy" userId="b01b46c4-7268-429c-94d6-26cc4d86a242" providerId="ADAL" clId="{BE6E1CFB-8B6E-4F34-A943-A7D4B158D593}" dt="2019-09-28T14:25:27.022" v="4258" actId="20577"/>
          <ac:spMkLst>
            <pc:docMk/>
            <pc:sldMk cId="3582925201" sldId="453"/>
            <ac:spMk id="4" creationId="{86F12F53-391B-4ED8-A1E6-C481E76D095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369BF155-1572-46BD-BEF2-918C78D7F7E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C0E1FA-07E5-436B-8571-90A6C0399CB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97313" y="0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9B6E59-C26B-4925-843D-3F5315CBFB9D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602321-FC73-4580-83BE-A358C30F190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501188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D5538A-278A-44F8-B633-548C186E83A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97313" y="9501188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920DA4-816B-4B4F-A0CB-84ECB276BAB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3147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80CA2321-FDB9-4534-97B8-7D7B7E92C4E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-228600" y="623888"/>
            <a:ext cx="7340600" cy="41290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DCA5F1DD-26E2-4475-95B3-3E1D3D55D1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8975" y="4813300"/>
            <a:ext cx="5505450" cy="39385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83558A96-44DB-4AAD-A21E-05A933BD853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97313" y="0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>
                <a:latin typeface="+mn-lt"/>
              </a:defRPr>
            </a:lvl1pPr>
          </a:lstStyle>
          <a:p>
            <a:fld id="{F9E20CFF-6FAA-489E-AA8D-DBF5A573C564}" type="datetimeFigureOut">
              <a:rPr lang="en-GB" smtClean="0"/>
              <a:pPr/>
              <a:t>27/09/2019</a:t>
            </a:fld>
            <a:endParaRPr lang="en-GB"/>
          </a:p>
        </p:txBody>
      </p:sp>
      <p:sp>
        <p:nvSpPr>
          <p:cNvPr id="12" name="Header Placeholder 11">
            <a:extLst>
              <a:ext uri="{FF2B5EF4-FFF2-40B4-BE49-F238E27FC236}">
                <a16:creationId xmlns:a16="http://schemas.microsoft.com/office/drawing/2014/main" id="{291B65A4-ACC3-4D9D-8474-4249637B3B1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FC9B4AC1-D994-46E5-8DBD-FAD4DF8AC4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501188"/>
            <a:ext cx="2982913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latin typeface="+mn-lt"/>
              </a:defRPr>
            </a:lvl1pPr>
          </a:lstStyle>
          <a:p>
            <a:endParaRPr lang="en-GB"/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0573086E-19DD-4ADD-9875-CF75332B4E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97313" y="9501188"/>
            <a:ext cx="2982912" cy="5016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latin typeface="+mn-lt"/>
              </a:defRPr>
            </a:lvl1pPr>
          </a:lstStyle>
          <a:p>
            <a:fld id="{46C2F36E-DBBD-48E2-8A3C-11FB39A9674D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4730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1pPr>
    <a:lvl2pPr marL="180975" indent="-180975" algn="l" defTabSz="685800" rtl="0" eaLnBrk="1" latinLnBrk="0" hangingPunct="1">
      <a:buFont typeface="Gotham Book" panose="020B0604020202020204" pitchFamily="34" charset="0"/>
      <a:buChar char="•"/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2pPr>
    <a:lvl3pPr marL="360363" indent="-179388" algn="l" defTabSz="685800" rtl="0" eaLnBrk="1" latinLnBrk="0" hangingPunct="1">
      <a:buFont typeface="Gotham Book" panose="02070309020205020404" pitchFamily="49" charset="0"/>
      <a:buChar char="o"/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3pPr>
    <a:lvl4pPr marL="360363" indent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4pPr>
    <a:lvl5pPr marL="360363" indent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Gotham Book" panose="020F0502020204030204" pitchFamily="34" charset="0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623888"/>
            <a:ext cx="7340600" cy="4129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049688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Create Module Folder</a:t>
            </a:r>
          </a:p>
          <a:p>
            <a:r>
              <a:rPr lang="en-GB" dirty="0"/>
              <a:t>Create Module psm1 file</a:t>
            </a:r>
          </a:p>
          <a:p>
            <a:r>
              <a:rPr lang="en-GB" dirty="0"/>
              <a:t>Create Module psd1 file New-</a:t>
            </a:r>
            <a:r>
              <a:rPr lang="en-GB" dirty="0" err="1"/>
              <a:t>ModuleManifest</a:t>
            </a:r>
            <a:endParaRPr lang="en-GB" dirty="0"/>
          </a:p>
          <a:p>
            <a:r>
              <a:rPr lang="en-GB" dirty="0"/>
              <a:t>Convert to Function</a:t>
            </a:r>
          </a:p>
          <a:p>
            <a:r>
              <a:rPr lang="en-GB" dirty="0"/>
              <a:t>Add </a:t>
            </a:r>
            <a:r>
              <a:rPr lang="en-GB" dirty="0" err="1"/>
              <a:t>cmdletbinding</a:t>
            </a:r>
            <a:endParaRPr lang="en-GB" dirty="0"/>
          </a:p>
          <a:p>
            <a:r>
              <a:rPr lang="en-GB" dirty="0"/>
              <a:t>Add param section and Mandatory parameters</a:t>
            </a:r>
          </a:p>
          <a:p>
            <a:r>
              <a:rPr lang="en-GB" dirty="0"/>
              <a:t>Modify </a:t>
            </a:r>
            <a:r>
              <a:rPr lang="en-GB" dirty="0" err="1"/>
              <a:t>outputpath</a:t>
            </a:r>
            <a:r>
              <a:rPr lang="en-GB" dirty="0"/>
              <a:t> to be optional parameter</a:t>
            </a:r>
          </a:p>
          <a:p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001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Clone the </a:t>
            </a:r>
            <a:r>
              <a:rPr lang="en-GB" dirty="0" err="1"/>
              <a:t>github</a:t>
            </a:r>
            <a:endParaRPr lang="en-GB" dirty="0"/>
          </a:p>
          <a:p>
            <a:r>
              <a:rPr lang="en-GB" dirty="0"/>
              <a:t>Create new project</a:t>
            </a:r>
          </a:p>
          <a:p>
            <a:r>
              <a:rPr lang="en-GB" dirty="0"/>
              <a:t>Rename files</a:t>
            </a:r>
          </a:p>
          <a:p>
            <a:r>
              <a:rPr lang="en-GB" dirty="0"/>
              <a:t>Rename module name in files</a:t>
            </a:r>
          </a:p>
          <a:p>
            <a:r>
              <a:rPr lang="en-GB" dirty="0"/>
              <a:t>Deploy pipeline</a:t>
            </a:r>
          </a:p>
          <a:p>
            <a:r>
              <a:rPr lang="en-GB" dirty="0"/>
              <a:t>Set up code signing password</a:t>
            </a:r>
          </a:p>
          <a:p>
            <a:r>
              <a:rPr lang="en-GB" dirty="0"/>
              <a:t>Create artefact store</a:t>
            </a:r>
          </a:p>
          <a:p>
            <a:r>
              <a:rPr lang="en-GB" dirty="0"/>
              <a:t>Update pipeline with store 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11134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623888"/>
            <a:ext cx="7340600" cy="4129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5306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623888"/>
            <a:ext cx="7340600" cy="4129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987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28600" y="623888"/>
            <a:ext cx="7340600" cy="41290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2F36E-DBBD-48E2-8A3C-11FB39A9674D}" type="slidenum">
              <a:rPr lang="en-GB" smtClean="0"/>
              <a:pPr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4955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A506DC68-A39F-4F26-8798-50BFD73F7E36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600" y="0"/>
            <a:ext cx="12193200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9D80848-4CDD-4FA9-8266-7EAA314C3BAB}"/>
              </a:ext>
            </a:extLst>
          </p:cNvPr>
          <p:cNvSpPr/>
          <p:nvPr userDrawn="1"/>
        </p:nvSpPr>
        <p:spPr>
          <a:xfrm>
            <a:off x="-600" y="5476763"/>
            <a:ext cx="12193200" cy="14465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 dirty="0"/>
          </a:p>
        </p:txBody>
      </p:sp>
      <p:sp>
        <p:nvSpPr>
          <p:cNvPr id="28" name="Title 27">
            <a:extLst>
              <a:ext uri="{FF2B5EF4-FFF2-40B4-BE49-F238E27FC236}">
                <a16:creationId xmlns:a16="http://schemas.microsoft.com/office/drawing/2014/main" id="{5A09C7D8-98CF-43CC-81DB-2C7FC1A703B1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4103357" y="4053274"/>
            <a:ext cx="7418388" cy="615553"/>
          </a:xfrm>
        </p:spPr>
        <p:txBody>
          <a:bodyPr anchor="b"/>
          <a:lstStyle>
            <a:lvl1pPr>
              <a:defRPr sz="4000">
                <a:solidFill>
                  <a:schemeClr val="accent2"/>
                </a:solidFill>
              </a:defRPr>
            </a:lvl1pPr>
          </a:lstStyle>
          <a:p>
            <a:r>
              <a:rPr lang="en-US" dirty="0"/>
              <a:t>Session Title</a:t>
            </a: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64DFFF5C-6A82-44ED-9D5F-CDA54D8633F7}"/>
              </a:ext>
            </a:extLst>
          </p:cNvPr>
          <p:cNvCxnSpPr/>
          <p:nvPr userDrawn="1"/>
        </p:nvCxnSpPr>
        <p:spPr>
          <a:xfrm>
            <a:off x="4173311" y="5756557"/>
            <a:ext cx="7448550" cy="0"/>
          </a:xfrm>
          <a:prstGeom prst="line">
            <a:avLst/>
          </a:prstGeom>
          <a:ln w="9525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C1C178B0-151D-4212-B2A7-B310999371C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03357" y="4758806"/>
            <a:ext cx="7418387" cy="276999"/>
          </a:xfrm>
        </p:spPr>
        <p:txBody>
          <a:bodyPr anchor="t">
            <a:sp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Presenter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EF579E-EB4E-490C-B58A-1B675A5FC3D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6104" y="1398852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799E67B-6FB6-4B4C-9397-544A8C363262}"/>
              </a:ext>
            </a:extLst>
          </p:cNvPr>
          <p:cNvCxnSpPr/>
          <p:nvPr userDrawn="1"/>
        </p:nvCxnSpPr>
        <p:spPr>
          <a:xfrm>
            <a:off x="-600" y="5411449"/>
            <a:ext cx="121932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" name="Group 8">
            <a:extLst>
              <a:ext uri="{FF2B5EF4-FFF2-40B4-BE49-F238E27FC236}">
                <a16:creationId xmlns:a16="http://schemas.microsoft.com/office/drawing/2014/main" id="{5B8B6B9F-623E-447F-9EA6-8CCBE193C83C}"/>
              </a:ext>
            </a:extLst>
          </p:cNvPr>
          <p:cNvGrpSpPr/>
          <p:nvPr userDrawn="1"/>
        </p:nvGrpSpPr>
        <p:grpSpPr>
          <a:xfrm>
            <a:off x="2268336" y="5646600"/>
            <a:ext cx="7634712" cy="1140073"/>
            <a:chOff x="2176706" y="5567671"/>
            <a:chExt cx="7634712" cy="1140073"/>
          </a:xfrm>
        </p:grpSpPr>
        <p:pic>
          <p:nvPicPr>
            <p:cNvPr id="6" name="Picture 5" descr="A close up of a logo&#10;&#10;Description automatically generated">
              <a:extLst>
                <a:ext uri="{FF2B5EF4-FFF2-40B4-BE49-F238E27FC236}">
                  <a16:creationId xmlns:a16="http://schemas.microsoft.com/office/drawing/2014/main" id="{E4865490-7048-49CD-9599-BA57AC36F97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2176706" y="5567671"/>
              <a:ext cx="3143972" cy="114007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8A17591-D3CC-49E5-ADBD-6AC0B47DBAC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5983754" y="5661466"/>
              <a:ext cx="3827664" cy="956916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3D98F72-C275-4CD7-BAD4-3DD1894B4479}"/>
              </a:ext>
            </a:extLst>
          </p:cNvPr>
          <p:cNvSpPr txBox="1"/>
          <p:nvPr userDrawn="1"/>
        </p:nvSpPr>
        <p:spPr>
          <a:xfrm>
            <a:off x="1348149" y="4361050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chemeClr val="tx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23374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604" userDrawn="1">
          <p15:clr>
            <a:srgbClr val="FBAE40"/>
          </p15:clr>
        </p15:guide>
        <p15:guide id="1" pos="4989" userDrawn="1">
          <p15:clr>
            <a:srgbClr val="FBAE40"/>
          </p15:clr>
        </p15:guide>
        <p15:guide id="2" pos="4052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3C762A2-BD09-4B06-A763-7C97219990D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429125" y="73243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19972286-B916-49FA-853D-9354AB519AA3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600" y="-31898"/>
            <a:ext cx="12193200" cy="6858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5814C7D-2C5C-4BDD-B4A3-EF512400C58D}"/>
              </a:ext>
            </a:extLst>
          </p:cNvPr>
          <p:cNvSpPr txBox="1"/>
          <p:nvPr userDrawn="1"/>
        </p:nvSpPr>
        <p:spPr>
          <a:xfrm>
            <a:off x="5311170" y="3050470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4488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0" userDrawn="1">
          <p15:clr>
            <a:srgbClr val="FBAE40"/>
          </p15:clr>
        </p15:guide>
        <p15:guide id="2" orient="horz" pos="459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0D67F-9F1D-43C0-AEE4-B96A611AC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06D575-6520-4D9D-B663-43EE6A1FB3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ED88BE-744F-4A24-896F-7872E7BD47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5B18FF-001B-40B9-81D8-9FE639177663}" type="datetimeFigureOut">
              <a:rPr lang="en-GB" smtClean="0"/>
              <a:t>27/09/2019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A869E6-FDBD-42F3-9468-330BF2902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A91A0-C78F-41AF-A95B-1D0972DF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04182-6502-444E-B876-D95C9D2ED15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9975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4C5BE1D7-8EBA-4076-94AD-B4FA2C5A11D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6834377" y="1500376"/>
            <a:ext cx="6858001" cy="385724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923811-0FEF-482F-94FE-DBC838B046B2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 bwMode="auto">
          <a:xfrm>
            <a:off x="4103357" y="4053274"/>
            <a:ext cx="7418389" cy="61555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4000" b="0" i="0" u="none" baseline="0">
                <a:solidFill>
                  <a:srgbClr val="1D1F1F"/>
                </a:solidFill>
                <a:latin typeface="Helvetica" panose="020B0604020202020204" pitchFamily="34" charset="0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  <a:lvl6pPr>
              <a:defRPr>
                <a:latin typeface="+mn-lt"/>
              </a:defRPr>
            </a:lvl6pPr>
            <a:lvl7pPr>
              <a:defRPr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/>
              <a:t>Section divider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046EF-77D3-4B87-8032-FA58B13048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66104" y="1398852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61DD86E-D1A3-4925-8B94-147A63823AB9}"/>
              </a:ext>
            </a:extLst>
          </p:cNvPr>
          <p:cNvSpPr txBox="1"/>
          <p:nvPr userDrawn="1"/>
        </p:nvSpPr>
        <p:spPr>
          <a:xfrm>
            <a:off x="1348149" y="4370455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10515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2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AED66FC-63DD-431A-AE09-E6221F2B8444}"/>
              </a:ext>
            </a:extLst>
          </p:cNvPr>
          <p:cNvSpPr/>
          <p:nvPr userDrawn="1"/>
        </p:nvSpPr>
        <p:spPr>
          <a:xfrm>
            <a:off x="5106140" y="0"/>
            <a:ext cx="7085860" cy="685800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  <p:pic>
        <p:nvPicPr>
          <p:cNvPr id="10" name="Picture 9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4C5BE1D7-8EBA-4076-94AD-B4FA2C5A11DA}"/>
              </a:ext>
            </a:extLst>
          </p:cNvPr>
          <p:cNvPicPr>
            <a:picLocks/>
          </p:cNvPicPr>
          <p:nvPr userDrawn="1"/>
        </p:nvPicPr>
        <p:blipFill rotWithShape="1"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 flipH="1">
            <a:off x="-1507371" y="1500377"/>
            <a:ext cx="6858001" cy="385724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B7923811-0FEF-482F-94FE-DBC838B046B2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 bwMode="auto">
          <a:xfrm>
            <a:off x="5253047" y="4544632"/>
            <a:ext cx="6556365" cy="615553"/>
          </a:xfrm>
          <a:noFill/>
          <a:ln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7357" dir="2700000" rotWithShape="0">
                    <a:scrgbClr r="0" g="0" b="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/>
            </a:ext>
          </a:extLst>
        </p:spPr>
        <p:txBody>
          <a:bodyPr vert="horz" wrap="square" lIns="0" tIns="0" rIns="0" bIns="0" anchor="b" anchorCtr="0">
            <a:spAutoFit/>
          </a:bodyPr>
          <a:lstStyle>
            <a:lvl1pPr marL="0" indent="0" algn="l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defRPr kumimoji="0" sz="4000" b="0" i="0" u="none" baseline="0">
                <a:solidFill>
                  <a:srgbClr val="1D1F1F"/>
                </a:solidFill>
                <a:latin typeface="Helvetica" panose="020B0604020202020204" pitchFamily="34" charset="0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  <a:lvl6pPr>
              <a:defRPr>
                <a:latin typeface="+mn-lt"/>
              </a:defRPr>
            </a:lvl6pPr>
            <a:lvl7pPr>
              <a:defRPr>
                <a:latin typeface="+mn-lt"/>
              </a:defRPr>
            </a:lvl7pPr>
            <a:lvl8pPr>
              <a:defRPr>
                <a:latin typeface="+mn-lt"/>
              </a:defRPr>
            </a:lvl8pPr>
            <a:lvl9pPr>
              <a:defRPr>
                <a:latin typeface="+mn-lt"/>
              </a:defRPr>
            </a:lvl9pPr>
          </a:lstStyle>
          <a:p>
            <a:pPr lvl="0"/>
            <a:r>
              <a:rPr lang="en-US" dirty="0"/>
              <a:t>Section divider title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72046EF-77D3-4B87-8032-FA58B130489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41760" y="1398852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DD28933-3FF6-40C5-B9AA-19CB549844AA}"/>
              </a:ext>
            </a:extLst>
          </p:cNvPr>
          <p:cNvSpPr txBox="1"/>
          <p:nvPr userDrawn="1"/>
        </p:nvSpPr>
        <p:spPr>
          <a:xfrm>
            <a:off x="2523805" y="4390743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1464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1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7C09-57AE-4C7C-98B8-D73226E2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11E33-625B-4474-8B7F-1610F6786765}"/>
              </a:ext>
            </a:extLst>
          </p:cNvPr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 bwMode="auto">
          <a:xfrm>
            <a:off x="383384" y="1682712"/>
            <a:ext cx="11424000" cy="45092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/>
          <a:lstStyle>
            <a:lvl1pPr>
              <a:defRPr kumimoji="0"/>
            </a:lvl1pPr>
            <a:lvl2pPr>
              <a:defRPr kumimoji="0"/>
            </a:lvl2pPr>
            <a:lvl3pPr>
              <a:defRPr kumimoji="0"/>
            </a:lvl3pPr>
            <a:lvl4pPr>
              <a:defRPr kumimoji="0"/>
            </a:lvl4pPr>
            <a:lvl5pPr>
              <a:defRPr kumimoj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6085673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7C09-57AE-4C7C-98B8-D73226E2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711E33-625B-4474-8B7F-1610F6786765}"/>
              </a:ext>
            </a:extLst>
          </p:cNvPr>
          <p:cNvSpPr>
            <a:spLocks noGrp="1"/>
          </p:cNvSpPr>
          <p:nvPr>
            <p:ph sz="quarter" idx="10"/>
            <p:custDataLst>
              <p:tags r:id="rId1"/>
            </p:custDataLst>
          </p:nvPr>
        </p:nvSpPr>
        <p:spPr bwMode="auto">
          <a:xfrm>
            <a:off x="383384" y="1682712"/>
            <a:ext cx="5400000" cy="4509288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>
            <a:noAutofit/>
          </a:bodyPr>
          <a:lstStyle>
            <a:lvl1pPr>
              <a:defRPr kumimoji="0"/>
            </a:lvl1pPr>
            <a:lvl2pPr>
              <a:defRPr kumimoji="0"/>
            </a:lvl2pPr>
            <a:lvl3pPr>
              <a:defRPr kumimoji="0"/>
            </a:lvl3pPr>
            <a:lvl4pPr>
              <a:defRPr kumimoji="0"/>
            </a:lvl4pPr>
            <a:lvl5pPr>
              <a:defRPr kumimoj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9529EC3-081C-47FC-B774-A421358BCC08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6407384" y="1682712"/>
            <a:ext cx="5400000" cy="4509288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321355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27C09-57AE-4C7C-98B8-D73226E2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73125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A2BE351E-3CD3-4D12-BCFA-ACCAE54A9F14}"/>
              </a:ext>
            </a:extLst>
          </p:cNvPr>
          <p:cNvGrpSpPr/>
          <p:nvPr userDrawn="1"/>
        </p:nvGrpSpPr>
        <p:grpSpPr>
          <a:xfrm>
            <a:off x="1059" y="0"/>
            <a:ext cx="12192000" cy="6871644"/>
            <a:chOff x="1059" y="0"/>
            <a:chExt cx="12192000" cy="687164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20811E7-779A-442C-9D6A-61F2E925DC2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059" y="0"/>
              <a:ext cx="12192000" cy="6871644"/>
            </a:xfrm>
            <a:prstGeom prst="rect">
              <a:avLst/>
            </a:prstGeom>
          </p:spPr>
        </p:pic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4F36600-5903-4313-B9C6-BB2D81749BBD}"/>
                </a:ext>
              </a:extLst>
            </p:cNvPr>
            <p:cNvGrpSpPr/>
            <p:nvPr userDrawn="1"/>
          </p:nvGrpSpPr>
          <p:grpSpPr>
            <a:xfrm>
              <a:off x="8391711" y="749755"/>
              <a:ext cx="3432441" cy="4775692"/>
              <a:chOff x="8391711" y="749755"/>
              <a:chExt cx="3432441" cy="4775692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0D93BBE-C2CF-4B8D-BE84-BDE427626B1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/>
              <a:stretch>
                <a:fillRect/>
              </a:stretch>
            </p:blipFill>
            <p:spPr>
              <a:xfrm>
                <a:off x="8391711" y="749755"/>
                <a:ext cx="3432441" cy="3641270"/>
              </a:xfrm>
              <a:prstGeom prst="rect">
                <a:avLst/>
              </a:prstGeom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</p:pic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5961D6C6-7093-418E-806C-E8C5B5DD1E77}"/>
                  </a:ext>
                </a:extLst>
              </p:cNvPr>
              <p:cNvSpPr/>
              <p:nvPr userDrawn="1"/>
            </p:nvSpPr>
            <p:spPr>
              <a:xfrm rot="719312">
                <a:off x="10761109" y="4600738"/>
                <a:ext cx="1000125" cy="924709"/>
              </a:xfrm>
              <a:prstGeom prst="ellipse">
                <a:avLst/>
              </a:prstGeom>
              <a:solidFill>
                <a:srgbClr val="E7232F"/>
              </a:solidFill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</p:grp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0562AA5-6BF6-4C62-AF5E-85FE48A71241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45429" y="1484124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080355-DD2D-49CA-A621-A82FC4FD89F8}"/>
              </a:ext>
            </a:extLst>
          </p:cNvPr>
          <p:cNvSpPr txBox="1"/>
          <p:nvPr userDrawn="1"/>
        </p:nvSpPr>
        <p:spPr>
          <a:xfrm>
            <a:off x="1927474" y="4459764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647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0">
          <p15:clr>
            <a:srgbClr val="FBAE40"/>
          </p15:clr>
        </p15:guide>
        <p15:guide id="2" orient="horz" pos="45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4">
            <a:extLst>
              <a:ext uri="{FF2B5EF4-FFF2-40B4-BE49-F238E27FC236}">
                <a16:creationId xmlns:a16="http://schemas.microsoft.com/office/drawing/2014/main" id="{77EDD548-8252-4718-B769-39DCCA1691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screen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4" y="0"/>
            <a:ext cx="1219200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uppieren 11">
            <a:extLst>
              <a:ext uri="{FF2B5EF4-FFF2-40B4-BE49-F238E27FC236}">
                <a16:creationId xmlns:a16="http://schemas.microsoft.com/office/drawing/2014/main" id="{CD53B230-A8A0-4ED1-AE95-04465052EE0A}"/>
              </a:ext>
            </a:extLst>
          </p:cNvPr>
          <p:cNvGrpSpPr/>
          <p:nvPr userDrawn="1"/>
        </p:nvGrpSpPr>
        <p:grpSpPr>
          <a:xfrm>
            <a:off x="-109797" y="2177877"/>
            <a:ext cx="7601991" cy="3240618"/>
            <a:chOff x="1688863" y="2528953"/>
            <a:chExt cx="5451536" cy="2326853"/>
          </a:xfrm>
        </p:grpSpPr>
        <p:pic>
          <p:nvPicPr>
            <p:cNvPr id="22" name="_effect">
              <a:extLst>
                <a:ext uri="{FF2B5EF4-FFF2-40B4-BE49-F238E27FC236}">
                  <a16:creationId xmlns:a16="http://schemas.microsoft.com/office/drawing/2014/main" id="{7EDC03CD-8167-42DC-962E-F82DC1BB7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 rot="652152">
              <a:off x="2464356" y="3763284"/>
              <a:ext cx="3693744" cy="806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_effect">
              <a:extLst>
                <a:ext uri="{FF2B5EF4-FFF2-40B4-BE49-F238E27FC236}">
                  <a16:creationId xmlns:a16="http://schemas.microsoft.com/office/drawing/2014/main" id="{C0BA8AE7-7660-4D1F-9A35-4FBE6DA0B9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 rot="21373484">
              <a:off x="1688863" y="3560343"/>
              <a:ext cx="2530576" cy="806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4" name="_effect">
              <a:extLst>
                <a:ext uri="{FF2B5EF4-FFF2-40B4-BE49-F238E27FC236}">
                  <a16:creationId xmlns:a16="http://schemas.microsoft.com/office/drawing/2014/main" id="{930159DA-72E3-43BA-BC6D-F1B47E4086D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gray">
            <a:xfrm rot="21373484">
              <a:off x="4609823" y="4049633"/>
              <a:ext cx="2530576" cy="80617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_color1">
              <a:extLst>
                <a:ext uri="{FF2B5EF4-FFF2-40B4-BE49-F238E27FC236}">
                  <a16:creationId xmlns:a16="http://schemas.microsoft.com/office/drawing/2014/main" id="{8FD4C1E6-7AD1-45DB-BB1E-4BAF244C23DE}"/>
                </a:ext>
              </a:extLst>
            </p:cNvPr>
            <p:cNvSpPr/>
            <p:nvPr/>
          </p:nvSpPr>
          <p:spPr bwMode="gray">
            <a:xfrm>
              <a:off x="2340626" y="2528953"/>
              <a:ext cx="1520693" cy="1520694"/>
            </a:xfrm>
            <a:prstGeom prst="roundRect">
              <a:avLst/>
            </a:prstGeom>
            <a:gradFill>
              <a:gsLst>
                <a:gs pos="97000">
                  <a:schemeClr val="accent1">
                    <a:lumMod val="50000"/>
                  </a:schemeClr>
                </a:gs>
                <a:gs pos="65407">
                  <a:schemeClr val="accent1"/>
                </a:gs>
                <a:gs pos="37000">
                  <a:schemeClr val="accent1"/>
                </a:gs>
                <a:gs pos="13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50800" dir="5400000" algn="ctr" rotWithShape="0">
                <a:srgbClr val="000000">
                  <a:alpha val="43137"/>
                </a:srgbClr>
              </a:outerShdw>
            </a:effectLst>
            <a:scene3d>
              <a:camera prst="perspectiveContrastingRightFacing" fov="4800000">
                <a:rot lat="868652" lon="20663751" rev="61968"/>
              </a:camera>
              <a:lightRig rig="threePt" dir="t">
                <a:rot lat="0" lon="0" rev="1800000"/>
              </a:lightRig>
            </a:scene3d>
            <a:sp3d extrusionH="444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432000" rtlCol="0" anchor="ctr"/>
            <a:lstStyle/>
            <a:p>
              <a:pPr algn="ctr"/>
              <a:r>
                <a:rPr lang="de-DE" sz="15200" b="1" dirty="0">
                  <a:effectLst>
                    <a:innerShdw blurRad="101600" dist="25400" dir="16200000">
                      <a:prstClr val="black">
                        <a:alpha val="51000"/>
                      </a:prst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Q</a:t>
              </a:r>
            </a:p>
          </p:txBody>
        </p:sp>
        <p:sp>
          <p:nvSpPr>
            <p:cNvPr id="26" name="_color1">
              <a:extLst>
                <a:ext uri="{FF2B5EF4-FFF2-40B4-BE49-F238E27FC236}">
                  <a16:creationId xmlns:a16="http://schemas.microsoft.com/office/drawing/2014/main" id="{AD6E1522-C941-43E4-BF3C-1C11BE1A77C5}"/>
                </a:ext>
              </a:extLst>
            </p:cNvPr>
            <p:cNvSpPr/>
            <p:nvPr/>
          </p:nvSpPr>
          <p:spPr bwMode="gray">
            <a:xfrm>
              <a:off x="3545061" y="2743240"/>
              <a:ext cx="1520694" cy="1520694"/>
            </a:xfrm>
            <a:prstGeom prst="roundRect">
              <a:avLst/>
            </a:prstGeom>
            <a:gradFill>
              <a:gsLst>
                <a:gs pos="71000">
                  <a:srgbClr val="969696"/>
                </a:gs>
                <a:gs pos="13000">
                  <a:srgbClr val="E6E6E6"/>
                </a:gs>
              </a:gsLst>
              <a:lin ang="2700000" scaled="0"/>
            </a:gradFill>
            <a:ln>
              <a:noFill/>
            </a:ln>
            <a:effectLst>
              <a:outerShdw blurRad="266700" dist="368300" dir="10800000" algn="r" rotWithShape="0">
                <a:prstClr val="black">
                  <a:alpha val="52000"/>
                </a:prstClr>
              </a:outerShdw>
            </a:effectLst>
            <a:scene3d>
              <a:camera prst="perspectiveContrastingRightFacing" fov="4800000">
                <a:rot lat="21329594" lon="1612433" rev="21014488"/>
              </a:camera>
              <a:lightRig rig="threePt" dir="t">
                <a:rot lat="0" lon="0" rev="16800000"/>
              </a:lightRig>
            </a:scene3d>
            <a:sp3d extrusionH="444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60000" rtlCol="0" anchor="ctr"/>
            <a:lstStyle/>
            <a:p>
              <a:pPr algn="ctr"/>
              <a:r>
                <a:rPr lang="de-DE" sz="15200" b="1" dirty="0">
                  <a:effectLst>
                    <a:innerShdw blurRad="101600" dist="25400" dir="16200000">
                      <a:prstClr val="black">
                        <a:alpha val="51000"/>
                      </a:prst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&amp;</a:t>
              </a:r>
            </a:p>
          </p:txBody>
        </p:sp>
        <p:sp>
          <p:nvSpPr>
            <p:cNvPr id="27" name="_color1">
              <a:extLst>
                <a:ext uri="{FF2B5EF4-FFF2-40B4-BE49-F238E27FC236}">
                  <a16:creationId xmlns:a16="http://schemas.microsoft.com/office/drawing/2014/main" id="{A8E933FF-0219-4E3F-A981-C4E9A0C7078C}"/>
                </a:ext>
              </a:extLst>
            </p:cNvPr>
            <p:cNvSpPr/>
            <p:nvPr/>
          </p:nvSpPr>
          <p:spPr bwMode="gray">
            <a:xfrm>
              <a:off x="5075851" y="3051766"/>
              <a:ext cx="1520693" cy="1520694"/>
            </a:xfrm>
            <a:prstGeom prst="roundRect">
              <a:avLst/>
            </a:prstGeom>
            <a:gradFill>
              <a:gsLst>
                <a:gs pos="97000">
                  <a:schemeClr val="accent1">
                    <a:lumMod val="50000"/>
                  </a:schemeClr>
                </a:gs>
                <a:gs pos="65407">
                  <a:schemeClr val="accent1"/>
                </a:gs>
                <a:gs pos="37000">
                  <a:schemeClr val="accent1"/>
                </a:gs>
                <a:gs pos="13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ln>
              <a:noFill/>
            </a:ln>
            <a:effectLst>
              <a:outerShdw blurRad="304800" dist="101600" dir="10200000" algn="br" rotWithShape="0">
                <a:prstClr val="black">
                  <a:alpha val="40000"/>
                </a:prstClr>
              </a:outerShdw>
            </a:effectLst>
            <a:scene3d>
              <a:camera prst="perspectiveContrastingRightFacing" fov="4800000">
                <a:rot lat="868650" lon="20663754" rev="61970"/>
              </a:camera>
              <a:lightRig rig="threePt" dir="t">
                <a:rot lat="0" lon="0" rev="1800000"/>
              </a:lightRig>
            </a:scene3d>
            <a:sp3d extrusionH="444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360000" rtlCol="0" anchor="ctr"/>
            <a:lstStyle/>
            <a:p>
              <a:pPr algn="ctr"/>
              <a:r>
                <a:rPr lang="de-DE" sz="15200" b="1" dirty="0">
                  <a:effectLst>
                    <a:innerShdw blurRad="101600" dist="25400" dir="16200000">
                      <a:prstClr val="black">
                        <a:alpha val="51000"/>
                      </a:prstClr>
                    </a:innerShdw>
                  </a:effectLst>
                  <a:latin typeface="Times New Roman" pitchFamily="18" charset="0"/>
                  <a:cs typeface="Times New Roman" pitchFamily="18" charset="0"/>
                </a:rPr>
                <a:t>A</a:t>
              </a:r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F0562AA5-6BF6-4C62-AF5E-85FE48A71241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861612" y="2094680"/>
            <a:ext cx="3333750" cy="3333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778D1B1-C69B-4C08-BE21-917D272F5215}"/>
              </a:ext>
            </a:extLst>
          </p:cNvPr>
          <p:cNvSpPr txBox="1"/>
          <p:nvPr userDrawn="1"/>
        </p:nvSpPr>
        <p:spPr>
          <a:xfrm>
            <a:off x="8743657" y="5071786"/>
            <a:ext cx="1569660" cy="923330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54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54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66686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0">
          <p15:clr>
            <a:srgbClr val="FBAE40"/>
          </p15:clr>
        </p15:guide>
        <p15:guide id="2" orient="horz" pos="459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red and white striped blanket&#10;&#10;Description generated with very high confidence">
            <a:extLst>
              <a:ext uri="{FF2B5EF4-FFF2-40B4-BE49-F238E27FC236}">
                <a16:creationId xmlns:a16="http://schemas.microsoft.com/office/drawing/2014/main" id="{1DDBD2F3-1382-436F-B8B5-F7D80DB2BC42}"/>
              </a:ext>
            </a:extLst>
          </p:cNvPr>
          <p:cNvPicPr>
            <a:picLocks/>
          </p:cNvPicPr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 flipV="1">
            <a:off x="-600" y="-63796"/>
            <a:ext cx="12193200" cy="6858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2BD2EBD-CCF8-4996-B50A-CB27F912451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8966" y="324468"/>
            <a:ext cx="948418" cy="94841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54DF6F9-0D68-4C7D-B7FF-32754DCBD2CE}"/>
              </a:ext>
            </a:extLst>
          </p:cNvPr>
          <p:cNvSpPr txBox="1"/>
          <p:nvPr userDrawn="1"/>
        </p:nvSpPr>
        <p:spPr>
          <a:xfrm>
            <a:off x="433863" y="1081283"/>
            <a:ext cx="11318899" cy="2646878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16600" spc="300" baseline="0" dirty="0">
                <a:solidFill>
                  <a:srgbClr val="E7232F"/>
                </a:solidFill>
                <a:latin typeface="Impact" panose="020B0806030902050204" pitchFamily="34" charset="0"/>
                <a:ea typeface="Gotham Book" panose="020B0604030504040204" pitchFamily="34" charset="0"/>
                <a:cs typeface="Gotham Book" panose="020B0604030504040204" pitchFamily="34" charset="0"/>
              </a:rPr>
              <a:t>Thank you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B7CA341-FBB5-442E-9950-6E8933215932}"/>
              </a:ext>
            </a:extLst>
          </p:cNvPr>
          <p:cNvSpPr/>
          <p:nvPr userDrawn="1"/>
        </p:nvSpPr>
        <p:spPr>
          <a:xfrm>
            <a:off x="-600" y="5469928"/>
            <a:ext cx="12193200" cy="144655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4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9E2DC29-EEEA-4FCE-B7AD-B068CF3CCDAB}"/>
              </a:ext>
            </a:extLst>
          </p:cNvPr>
          <p:cNvCxnSpPr/>
          <p:nvPr userDrawn="1"/>
        </p:nvCxnSpPr>
        <p:spPr>
          <a:xfrm>
            <a:off x="-600" y="5411449"/>
            <a:ext cx="12193200" cy="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54361D3A-98A4-474B-9581-5F39AD091EF9}"/>
              </a:ext>
            </a:extLst>
          </p:cNvPr>
          <p:cNvGrpSpPr/>
          <p:nvPr userDrawn="1"/>
        </p:nvGrpSpPr>
        <p:grpSpPr>
          <a:xfrm>
            <a:off x="2268336" y="5646600"/>
            <a:ext cx="7634712" cy="1140073"/>
            <a:chOff x="2176706" y="5567671"/>
            <a:chExt cx="7634712" cy="1140073"/>
          </a:xfrm>
        </p:grpSpPr>
        <p:pic>
          <p:nvPicPr>
            <p:cNvPr id="26" name="Picture 25" descr="A close up of a logo&#10;&#10;Description automatically generated">
              <a:extLst>
                <a:ext uri="{FF2B5EF4-FFF2-40B4-BE49-F238E27FC236}">
                  <a16:creationId xmlns:a16="http://schemas.microsoft.com/office/drawing/2014/main" id="{DB325129-626C-464D-8254-8254FE2F0A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2176706" y="5567671"/>
              <a:ext cx="3143972" cy="1140073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388A3E8F-0B2D-4595-BF3A-4F0DACB2E5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5983754" y="5661466"/>
              <a:ext cx="3827664" cy="956916"/>
            </a:xfrm>
            <a:prstGeom prst="rect">
              <a:avLst/>
            </a:prstGeom>
          </p:spPr>
        </p:pic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117B2384-74FE-4FD0-8573-988427445EF1}"/>
              </a:ext>
            </a:extLst>
          </p:cNvPr>
          <p:cNvSpPr txBox="1"/>
          <p:nvPr userDrawn="1"/>
        </p:nvSpPr>
        <p:spPr>
          <a:xfrm>
            <a:off x="10862534" y="1095339"/>
            <a:ext cx="941283" cy="584775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32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32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0730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0">
          <p15:clr>
            <a:srgbClr val="FBAE40"/>
          </p15:clr>
        </p15:guide>
        <p15:guide id="2" orient="horz" pos="459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F4E96A8-D97F-4D7E-99CE-472EC0332691}"/>
              </a:ext>
            </a:extLst>
          </p:cNvPr>
          <p:cNvGrpSpPr/>
          <p:nvPr userDrawn="1"/>
        </p:nvGrpSpPr>
        <p:grpSpPr>
          <a:xfrm>
            <a:off x="-600" y="1461262"/>
            <a:ext cx="12193200" cy="5462052"/>
            <a:chOff x="-600" y="5411449"/>
            <a:chExt cx="12193200" cy="1446551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5048E7C4-27B7-4C64-83AA-52A63717C548}"/>
                </a:ext>
              </a:extLst>
            </p:cNvPr>
            <p:cNvSpPr/>
            <p:nvPr userDrawn="1"/>
          </p:nvSpPr>
          <p:spPr>
            <a:xfrm>
              <a:off x="-600" y="5411449"/>
              <a:ext cx="12193200" cy="14465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sz="1400" dirty="0"/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D5C9ED9-FEFB-4C18-852A-0B8BD505F168}"/>
                </a:ext>
              </a:extLst>
            </p:cNvPr>
            <p:cNvCxnSpPr/>
            <p:nvPr userDrawn="1"/>
          </p:nvCxnSpPr>
          <p:spPr>
            <a:xfrm>
              <a:off x="-600" y="5411449"/>
              <a:ext cx="12193200" cy="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3386" y="780443"/>
            <a:ext cx="10416274" cy="492443"/>
          </a:xfrm>
          <a:prstGeom prst="rect">
            <a:avLst/>
          </a:prstGeom>
        </p:spPr>
        <p:txBody>
          <a:bodyPr vert="horz" wrap="square" lIns="0" tIns="0" rIns="0" bIns="0" rtlCol="0" anchor="b">
            <a:spAutoFit/>
          </a:bodyPr>
          <a:lstStyle/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383384" y="1682712"/>
            <a:ext cx="11424000" cy="450928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BF9ABB3-E86F-45E8-88A8-BDE32511B171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58966" y="324468"/>
            <a:ext cx="948418" cy="948418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5DBE4B2-5231-44F7-AFD0-30A3C320D1E7}"/>
              </a:ext>
            </a:extLst>
          </p:cNvPr>
          <p:cNvSpPr txBox="1"/>
          <p:nvPr userDrawn="1"/>
        </p:nvSpPr>
        <p:spPr>
          <a:xfrm>
            <a:off x="363665" y="6234491"/>
            <a:ext cx="1056700" cy="646331"/>
          </a:xfrm>
          <a:prstGeom prst="rect">
            <a:avLst/>
          </a:prstGeom>
          <a:noFill/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>
            <a:spAutoFit/>
          </a:bodyPr>
          <a:lstStyle/>
          <a:p>
            <a:pPr algn="l"/>
            <a:r>
              <a:rPr lang="en-US" sz="3600" b="1" spc="-300" dirty="0">
                <a:solidFill>
                  <a:srgbClr val="495EA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Gotham Book" panose="020B0604030504040204" pitchFamily="34" charset="0"/>
                <a:cs typeface="Gotham Book" panose="020B0604030504040204" pitchFamily="34" charset="0"/>
              </a:rPr>
              <a:t>2019</a:t>
            </a:r>
            <a:endParaRPr lang="en-GB" sz="3600" b="1" spc="-300" dirty="0">
              <a:solidFill>
                <a:srgbClr val="495EA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Gotham Book" panose="020B0604030504040204" pitchFamily="34" charset="0"/>
              <a:cs typeface="Gotham Book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4557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1" r:id="rId1"/>
    <p:sldLayoutId id="2147483772" r:id="rId2"/>
    <p:sldLayoutId id="2147483773" r:id="rId3"/>
    <p:sldLayoutId id="2147483768" r:id="rId4"/>
    <p:sldLayoutId id="2147483769" r:id="rId5"/>
    <p:sldLayoutId id="2147483735" r:id="rId6"/>
    <p:sldLayoutId id="2147483770" r:id="rId7"/>
    <p:sldLayoutId id="2147483774" r:id="rId8"/>
    <p:sldLayoutId id="2147483771" r:id="rId9"/>
    <p:sldLayoutId id="2147483767" r:id="rId10"/>
    <p:sldLayoutId id="2147483775" r:id="rId11"/>
  </p:sldLayoutIdLst>
  <p:hf sldNum="0" hdr="0" ftr="0" dt="0"/>
  <p:txStyles>
    <p:titleStyle>
      <a:lvl1pPr algn="l" defTabSz="457189" rtl="0" eaLnBrk="1" latinLnBrk="0" hangingPunct="1">
        <a:spcBef>
          <a:spcPct val="0"/>
        </a:spcBef>
        <a:buNone/>
        <a:defRPr sz="3200" b="0" i="0" kern="1200" cap="none" baseline="0">
          <a:solidFill>
            <a:schemeClr val="tx2"/>
          </a:solidFill>
          <a:latin typeface="+mj-lt"/>
          <a:ea typeface="Gotham Book" panose="020F0502020204030204" pitchFamily="34" charset="0"/>
          <a:cs typeface="Gotham Book" panose="020F0502020204030204" pitchFamily="34" charset="0"/>
        </a:defRPr>
      </a:lvl1pPr>
      <a:lvl2pPr eaLnBrk="1" hangingPunct="1">
        <a:defRPr>
          <a:latin typeface="+mn-lt"/>
        </a:defRPr>
      </a:lvl2pPr>
      <a:lvl3pPr eaLnBrk="1" hangingPunct="1">
        <a:defRPr>
          <a:latin typeface="+mn-lt"/>
        </a:defRPr>
      </a:lvl3pPr>
      <a:lvl4pPr eaLnBrk="1" hangingPunct="1">
        <a:defRPr>
          <a:latin typeface="+mn-lt"/>
        </a:defRPr>
      </a:lvl4pPr>
      <a:lvl5pPr eaLnBrk="1" hangingPunct="1">
        <a:defRPr>
          <a:latin typeface="+mj-lt"/>
        </a:defRPr>
      </a:lvl5pPr>
      <a:lvl6pPr eaLnBrk="1" hangingPunct="1">
        <a:defRPr>
          <a:latin typeface="+mj-lt"/>
        </a:defRPr>
      </a:lvl6pPr>
      <a:lvl7pPr eaLnBrk="1" hangingPunct="1">
        <a:defRPr>
          <a:latin typeface="+mj-lt"/>
        </a:defRPr>
      </a:lvl7pPr>
      <a:lvl8pPr eaLnBrk="1" hangingPunct="1">
        <a:defRPr>
          <a:latin typeface="+mj-lt"/>
        </a:defRPr>
      </a:lvl8pPr>
      <a:lvl9pPr eaLnBrk="1" hangingPunct="1">
        <a:defRPr>
          <a:latin typeface="+mj-lt"/>
        </a:defRPr>
      </a:lvl9pPr>
    </p:titleStyle>
    <p:bodyStyle>
      <a:lvl1pPr marL="0" indent="0" algn="l" defTabSz="457189" rtl="0" eaLnBrk="1" latinLnBrk="0" hangingPunct="1">
        <a:spcBef>
          <a:spcPts val="1800"/>
        </a:spcBef>
        <a:spcAft>
          <a:spcPts val="300"/>
        </a:spcAft>
        <a:buFont typeface="Gotham Book"/>
        <a:buNone/>
        <a:tabLst>
          <a:tab pos="8570913" algn="r"/>
        </a:tabLst>
        <a:defRPr sz="1800" b="1" i="0" kern="1200">
          <a:solidFill>
            <a:schemeClr val="accent1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1pPr>
      <a:lvl2pPr marL="0" indent="0" algn="l" defTabSz="457189" rtl="0" eaLnBrk="1" latinLnBrk="0" hangingPunct="1">
        <a:spcBef>
          <a:spcPts val="600"/>
        </a:spcBef>
        <a:spcAft>
          <a:spcPts val="300"/>
        </a:spcAft>
        <a:buSzPct val="75000"/>
        <a:buFontTx/>
        <a:buNone/>
        <a:tabLst>
          <a:tab pos="8570913" algn="r"/>
        </a:tabLst>
        <a:defRPr sz="1800" b="0" i="0" kern="1200">
          <a:solidFill>
            <a:schemeClr val="tx2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2pPr>
      <a:lvl3pPr marL="270000" indent="-270000" algn="l" defTabSz="342900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00000"/>
        <a:buFont typeface="Helvetica" panose="020B0604020202020204" pitchFamily="34" charset="0"/>
        <a:buChar char="≥"/>
        <a:tabLst>
          <a:tab pos="8570913" algn="r"/>
        </a:tabLst>
        <a:defRPr lang="en-GB" sz="1800" b="0" i="0" kern="1200" dirty="0" smtClean="0">
          <a:solidFill>
            <a:schemeClr val="tx2"/>
          </a:solidFill>
          <a:latin typeface="+mn-lt"/>
          <a:ea typeface="Gotham Book" panose="020B0604030504040204" pitchFamily="34" charset="0"/>
          <a:cs typeface="Gotham Book" panose="020F0502020204030204" pitchFamily="34" charset="0"/>
        </a:defRPr>
      </a:lvl3pPr>
      <a:lvl4pPr marL="540000" indent="-269875" algn="l" defTabSz="457189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00000"/>
        <a:buFont typeface="Gotham Book" panose="020F0502020204030204" pitchFamily="34" charset="0"/>
        <a:buChar char="–"/>
        <a:tabLst>
          <a:tab pos="8570913" algn="r"/>
        </a:tabLst>
        <a:defRPr sz="1800" b="0" i="0" kern="1200" baseline="0">
          <a:solidFill>
            <a:schemeClr val="tx2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4pPr>
      <a:lvl5pPr marL="810000" indent="-270000" algn="l" defTabSz="457189" rtl="0" eaLnBrk="1" latinLnBrk="0" hangingPunct="1">
        <a:spcBef>
          <a:spcPts val="300"/>
        </a:spcBef>
        <a:spcAft>
          <a:spcPts val="300"/>
        </a:spcAft>
        <a:buClr>
          <a:schemeClr val="tx2"/>
        </a:buClr>
        <a:buSzPct val="100000"/>
        <a:buFont typeface="Gotham Book" panose="020F0502020204030204" pitchFamily="34" charset="0"/>
        <a:buChar char="•"/>
        <a:tabLst>
          <a:tab pos="8570913" algn="r"/>
        </a:tabLst>
        <a:defRPr sz="1800" b="0" i="0" kern="1200" baseline="0">
          <a:solidFill>
            <a:schemeClr val="tx2"/>
          </a:solidFill>
          <a:latin typeface="+mn-lt"/>
          <a:ea typeface="Gotham Book" panose="020F0502020204030204" pitchFamily="34" charset="0"/>
          <a:cs typeface="Gotham Book" panose="020F0502020204030204" pitchFamily="34" charset="0"/>
        </a:defRPr>
      </a:lvl5pPr>
      <a:lvl6pPr marL="720000" indent="-180000" algn="l" defTabSz="457189" rtl="0" eaLnBrk="1" latinLnBrk="0" hangingPunct="1">
        <a:spcBef>
          <a:spcPts val="0"/>
        </a:spcBef>
        <a:spcAft>
          <a:spcPts val="300"/>
        </a:spcAft>
        <a:buFont typeface="Gotham Book"/>
        <a:buChar char="•"/>
        <a:defRPr sz="11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Gotham Book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Gotham Book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Gotham Book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961" userDrawn="1">
          <p15:clr>
            <a:srgbClr val="F26B43"/>
          </p15:clr>
        </p15:guide>
        <p15:guide id="1" orient="horz" pos="867" userDrawn="1">
          <p15:clr>
            <a:srgbClr val="F26B43"/>
          </p15:clr>
        </p15:guide>
        <p15:guide id="2" pos="7439" userDrawn="1">
          <p15:clr>
            <a:srgbClr val="F26B43"/>
          </p15:clr>
        </p15:guide>
        <p15:guide id="3" pos="241" userDrawn="1">
          <p15:clr>
            <a:srgbClr val="F26B43"/>
          </p15:clr>
        </p15:guide>
        <p15:guide id="4" pos="3840" userDrawn="1">
          <p15:clr>
            <a:srgbClr val="F26B43"/>
          </p15:clr>
        </p15:guide>
        <p15:guide id="5" orient="horz" pos="3906" userDrawn="1">
          <p15:clr>
            <a:srgbClr val="F26B43"/>
          </p15:clr>
        </p15:guide>
        <p15:guide id="6" orient="horz" pos="175" userDrawn="1">
          <p15:clr>
            <a:srgbClr val="F26B43"/>
          </p15:clr>
        </p15:guide>
        <p15:guide id="7" pos="37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514EE-4D8C-453E-84E9-4B6B808D8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Thinking in Modules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DC0CAFBA-60F2-42C1-B9D9-ABEDCE3C5B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Leo D’Arcy</a:t>
            </a:r>
          </a:p>
        </p:txBody>
      </p:sp>
    </p:spTree>
    <p:extLst>
      <p:ext uri="{BB962C8B-B14F-4D97-AF65-F5344CB8AC3E}">
        <p14:creationId xmlns:p14="http://schemas.microsoft.com/office/powerpoint/2010/main" val="16101412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AA430-493F-4BDA-938E-36999AD450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Source Control Protocols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561837-0699-40E8-82D6-AC07F73F6B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Git</a:t>
            </a:r>
          </a:p>
          <a:p>
            <a:r>
              <a:rPr lang="en-GB" dirty="0"/>
              <a:t>TFVC</a:t>
            </a:r>
          </a:p>
          <a:p>
            <a:r>
              <a:rPr lang="en-GB" dirty="0"/>
              <a:t>SVN</a:t>
            </a:r>
          </a:p>
          <a:p>
            <a:r>
              <a:rPr lang="en-GB" dirty="0"/>
              <a:t>Mercurial</a:t>
            </a:r>
          </a:p>
          <a:p>
            <a:r>
              <a:rPr lang="en-GB" dirty="0"/>
              <a:t>CVS</a:t>
            </a:r>
          </a:p>
        </p:txBody>
      </p:sp>
    </p:spTree>
    <p:extLst>
      <p:ext uri="{BB962C8B-B14F-4D97-AF65-F5344CB8AC3E}">
        <p14:creationId xmlns:p14="http://schemas.microsoft.com/office/powerpoint/2010/main" val="42883895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D11C438-C0AA-466C-8D9E-6410D71B2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Common Source Control Services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57D1B32-4E80-4EA4-9BCF-E1D234DE99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Azure DevOps (Formally Team Foundation Server / Visual Studio Online)</a:t>
            </a:r>
          </a:p>
          <a:p>
            <a:r>
              <a:rPr lang="en-GB" dirty="0"/>
              <a:t>GitHub</a:t>
            </a:r>
          </a:p>
          <a:p>
            <a:r>
              <a:rPr lang="en-GB" dirty="0"/>
              <a:t>GitLab</a:t>
            </a:r>
          </a:p>
          <a:p>
            <a:r>
              <a:rPr lang="en-GB" dirty="0" err="1"/>
              <a:t>BitBucket</a:t>
            </a:r>
            <a:endParaRPr lang="en-GB" dirty="0"/>
          </a:p>
          <a:p>
            <a:r>
              <a:rPr lang="en-GB" dirty="0"/>
              <a:t>TeamCity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377313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001B0-A149-46DB-98F8-981D9FC68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 –ne GitHub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082E48-E1CC-4619-91B6-A22486F5E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589" y="1961905"/>
            <a:ext cx="6679885" cy="396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73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B4FC8-2703-4D38-8A73-4BE5E29C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Azure DevOps?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011FEC-3255-40D0-9944-BBAD66861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2"/>
            <a:r>
              <a:rPr lang="en-GB" dirty="0"/>
              <a:t>Hosted Solution</a:t>
            </a:r>
          </a:p>
          <a:p>
            <a:pPr lvl="2"/>
            <a:r>
              <a:rPr lang="en-GB" dirty="0"/>
              <a:t>Supports TFVC and Git</a:t>
            </a:r>
          </a:p>
          <a:p>
            <a:pPr lvl="2"/>
            <a:r>
              <a:rPr lang="en-GB" dirty="0"/>
              <a:t>Free for 5 users</a:t>
            </a:r>
          </a:p>
          <a:p>
            <a:pPr lvl="2"/>
            <a:r>
              <a:rPr lang="en-GB" dirty="0"/>
              <a:t>Work Tracker</a:t>
            </a:r>
          </a:p>
          <a:p>
            <a:pPr lvl="2"/>
            <a:r>
              <a:rPr lang="en-GB" dirty="0"/>
              <a:t>Includes Pipelines, Tests, Artefacts and Wiki</a:t>
            </a:r>
          </a:p>
          <a:p>
            <a:pPr lvl="2"/>
            <a:r>
              <a:rPr lang="en-GB" dirty="0"/>
              <a:t>Azure AD Integrated</a:t>
            </a:r>
          </a:p>
        </p:txBody>
      </p:sp>
    </p:spTree>
    <p:extLst>
      <p:ext uri="{BB962C8B-B14F-4D97-AF65-F5344CB8AC3E}">
        <p14:creationId xmlns:p14="http://schemas.microsoft.com/office/powerpoint/2010/main" val="2833777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82D88-1C9E-436A-B8A3-2C5B9CB5A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Environment Setup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140F2F7-EF75-404E-ACD4-5DF6A6DAD4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VS Code</a:t>
            </a:r>
          </a:p>
          <a:p>
            <a:pPr lvl="1"/>
            <a:r>
              <a:rPr lang="en-GB" dirty="0"/>
              <a:t>Extensions</a:t>
            </a:r>
          </a:p>
          <a:p>
            <a:pPr lvl="2"/>
            <a:r>
              <a:rPr lang="en-GB" dirty="0"/>
              <a:t>PowerShell</a:t>
            </a:r>
          </a:p>
          <a:p>
            <a:pPr lvl="2"/>
            <a:r>
              <a:rPr lang="en-GB" dirty="0"/>
              <a:t>Azure Repos</a:t>
            </a:r>
          </a:p>
          <a:p>
            <a:pPr lvl="2"/>
            <a:r>
              <a:rPr lang="en-GB" dirty="0"/>
              <a:t>Live Share</a:t>
            </a:r>
          </a:p>
          <a:p>
            <a:pPr lvl="2"/>
            <a:r>
              <a:rPr lang="en-GB" dirty="0"/>
              <a:t>Better Comments</a:t>
            </a:r>
          </a:p>
          <a:p>
            <a:pPr lvl="2"/>
            <a:r>
              <a:rPr lang="en-GB" dirty="0"/>
              <a:t>Code Spell Checker</a:t>
            </a:r>
          </a:p>
          <a:p>
            <a:pPr lvl="2"/>
            <a:r>
              <a:rPr lang="en-GB" dirty="0"/>
              <a:t>Git Extension Pack</a:t>
            </a:r>
          </a:p>
          <a:p>
            <a:pPr lvl="1"/>
            <a:r>
              <a:rPr lang="en-GB" dirty="0"/>
              <a:t>Default Language</a:t>
            </a:r>
          </a:p>
          <a:p>
            <a:r>
              <a:rPr lang="en-GB" dirty="0"/>
              <a:t>Git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3B7C4C-864C-47F1-8311-2F0BB4FBC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5608" y="4001294"/>
            <a:ext cx="5306165" cy="1038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13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F85A-2583-4A43-98D0-74BCA488F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3357" y="3437721"/>
            <a:ext cx="7418389" cy="1231106"/>
          </a:xfrm>
        </p:spPr>
        <p:txBody>
          <a:bodyPr/>
          <a:lstStyle/>
          <a:p>
            <a:r>
              <a:rPr lang="en-US" dirty="0"/>
              <a:t>Source Control</a:t>
            </a:r>
            <a:br>
              <a:rPr lang="en-US" dirty="0"/>
            </a:b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37341326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3167C1-6EF7-4ECC-A832-7A91349B1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Soon…</a:t>
            </a:r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B42751BE-25C5-4149-8B36-1C644BD6E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2828925"/>
            <a:ext cx="7391400" cy="1200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9284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F85A-2583-4A43-98D0-74BCA488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</a:t>
            </a:r>
          </a:p>
        </p:txBody>
      </p:sp>
    </p:spTree>
    <p:extLst>
      <p:ext uri="{BB962C8B-B14F-4D97-AF65-F5344CB8AC3E}">
        <p14:creationId xmlns:p14="http://schemas.microsoft.com/office/powerpoint/2010/main" val="37782173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79C551-6824-41E2-976D-F7B585AA9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Should you Test?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C5770-E6D7-4E2C-9A34-2D60CAFEA6D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Yes…</a:t>
            </a:r>
          </a:p>
          <a:p>
            <a:pPr lvl="1"/>
            <a:r>
              <a:rPr lang="en-GB" dirty="0"/>
              <a:t>But not at the expense of other things</a:t>
            </a:r>
          </a:p>
          <a:p>
            <a:pPr lvl="2"/>
            <a:r>
              <a:rPr lang="en-GB" dirty="0"/>
              <a:t>Start small</a:t>
            </a:r>
          </a:p>
          <a:p>
            <a:pPr lvl="2"/>
            <a:r>
              <a:rPr lang="en-GB" dirty="0"/>
              <a:t>Look at the business value</a:t>
            </a:r>
          </a:p>
          <a:p>
            <a:pPr lvl="2"/>
            <a:r>
              <a:rPr lang="en-GB" dirty="0"/>
              <a:t>Invest where it makes sense</a:t>
            </a:r>
          </a:p>
        </p:txBody>
      </p:sp>
    </p:spTree>
    <p:extLst>
      <p:ext uri="{BB962C8B-B14F-4D97-AF65-F5344CB8AC3E}">
        <p14:creationId xmlns:p14="http://schemas.microsoft.com/office/powerpoint/2010/main" val="251592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CF028-C5FE-4134-AA80-FBB55CA6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Unit vs Integration Tests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C58A5E-2741-42EE-A77F-A28DAA81907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Unit Tests</a:t>
            </a:r>
          </a:p>
          <a:p>
            <a:pPr lvl="1"/>
            <a:r>
              <a:rPr lang="en-GB" dirty="0"/>
              <a:t>Tests of code logic</a:t>
            </a:r>
          </a:p>
          <a:p>
            <a:pPr lvl="2"/>
            <a:r>
              <a:rPr lang="en-GB" dirty="0"/>
              <a:t>Highly recommended for Checker Functions</a:t>
            </a:r>
          </a:p>
          <a:p>
            <a:pPr lvl="3"/>
            <a:r>
              <a:rPr lang="en-GB" dirty="0"/>
              <a:t>Test-</a:t>
            </a:r>
            <a:r>
              <a:rPr lang="en-GB" dirty="0" err="1"/>
              <a:t>VMName</a:t>
            </a:r>
            <a:endParaRPr lang="en-GB" dirty="0"/>
          </a:p>
          <a:p>
            <a:pPr lvl="3"/>
            <a:r>
              <a:rPr lang="en-GB" dirty="0"/>
              <a:t>Test-Username</a:t>
            </a:r>
          </a:p>
          <a:p>
            <a:pPr lvl="2"/>
            <a:r>
              <a:rPr lang="en-GB" dirty="0"/>
              <a:t>No additional infrastructure should be needed</a:t>
            </a:r>
          </a:p>
          <a:p>
            <a:pPr marL="0" lvl="2" indent="0">
              <a:buNone/>
            </a:pPr>
            <a:endParaRPr lang="en-GB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31C28-7952-419C-83D3-105E7E6D7B7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/>
              <a:t>Integration Tests</a:t>
            </a:r>
          </a:p>
          <a:p>
            <a:pPr lvl="1"/>
            <a:r>
              <a:rPr lang="en-GB" dirty="0"/>
              <a:t>Tests code effects</a:t>
            </a:r>
          </a:p>
          <a:p>
            <a:pPr lvl="2"/>
            <a:r>
              <a:rPr lang="en-GB" dirty="0"/>
              <a:t>Makes end to end changes</a:t>
            </a:r>
          </a:p>
          <a:p>
            <a:pPr lvl="2"/>
            <a:r>
              <a:rPr lang="en-GB" dirty="0"/>
              <a:t>Recommended for critical code</a:t>
            </a:r>
          </a:p>
          <a:p>
            <a:pPr lvl="2"/>
            <a:r>
              <a:rPr lang="en-GB" dirty="0"/>
              <a:t>Often requires infrastructure</a:t>
            </a:r>
          </a:p>
        </p:txBody>
      </p:sp>
    </p:spTree>
    <p:extLst>
      <p:ext uri="{BB962C8B-B14F-4D97-AF65-F5344CB8AC3E}">
        <p14:creationId xmlns:p14="http://schemas.microsoft.com/office/powerpoint/2010/main" val="56920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 autoUpdateAnimBg="0"/>
      <p:bldP spid="6" grpId="0" build="p" bldLvl="3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3989-225F-4C68-90D3-330157EDF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568275"/>
          </a:xfrm>
        </p:spPr>
        <p:txBody>
          <a:bodyPr>
            <a:normAutofit/>
          </a:bodyPr>
          <a:lstStyle/>
          <a:p>
            <a:r>
              <a:rPr lang="en-GB" dirty="0"/>
              <a:t>Who am 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63709D-D5AF-4A3F-9DD7-C29BFD527D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 fontScale="85000" lnSpcReduction="20000"/>
          </a:bodyPr>
          <a:lstStyle/>
          <a:p>
            <a:r>
              <a:rPr lang="en-GB" sz="1800" dirty="0"/>
              <a:t>Leo D’Arcy</a:t>
            </a:r>
          </a:p>
          <a:p>
            <a:endParaRPr lang="en-GB" sz="1800" dirty="0"/>
          </a:p>
          <a:p>
            <a:r>
              <a:rPr lang="en-GB" sz="1800" dirty="0"/>
              <a:t>Senior Consultant</a:t>
            </a:r>
          </a:p>
          <a:p>
            <a:endParaRPr lang="en-GB" sz="1800" dirty="0"/>
          </a:p>
          <a:p>
            <a:r>
              <a:rPr lang="en-GB" sz="1800" dirty="0"/>
              <a:t>PowerON Platforms</a:t>
            </a:r>
          </a:p>
          <a:p>
            <a:endParaRPr lang="en-GB" dirty="0"/>
          </a:p>
          <a:p>
            <a:r>
              <a:rPr lang="en-GB" sz="1800" dirty="0"/>
              <a:t>Twitter: @LeoDArcy1</a:t>
            </a:r>
          </a:p>
          <a:p>
            <a:r>
              <a:rPr lang="en-GB" dirty="0"/>
              <a:t>GitHub: ld0614</a:t>
            </a:r>
            <a:endParaRPr lang="en-GB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B2624F-DDA4-4146-A14E-D200151706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68" r="-2" b="-2"/>
          <a:stretch/>
        </p:blipFill>
        <p:spPr>
          <a:xfrm>
            <a:off x="6750141" y="-2"/>
            <a:ext cx="5441859" cy="5654940"/>
          </a:xfrm>
          <a:custGeom>
            <a:avLst/>
            <a:gdLst>
              <a:gd name="connsiteX0" fmla="*/ 1041368 w 5441859"/>
              <a:gd name="connsiteY0" fmla="*/ 0 h 5654940"/>
              <a:gd name="connsiteX1" fmla="*/ 5441859 w 5441859"/>
              <a:gd name="connsiteY1" fmla="*/ 0 h 5654940"/>
              <a:gd name="connsiteX2" fmla="*/ 5441859 w 5441859"/>
              <a:gd name="connsiteY2" fmla="*/ 4820612 h 5654940"/>
              <a:gd name="connsiteX3" fmla="*/ 5285166 w 5441859"/>
              <a:gd name="connsiteY3" fmla="*/ 4957981 h 5654940"/>
              <a:gd name="connsiteX4" fmla="*/ 3267719 w 5441859"/>
              <a:gd name="connsiteY4" fmla="*/ 5654940 h 5654940"/>
              <a:gd name="connsiteX5" fmla="*/ 0 w 5441859"/>
              <a:gd name="connsiteY5" fmla="*/ 2387221 h 5654940"/>
              <a:gd name="connsiteX6" fmla="*/ 957093 w 5441859"/>
              <a:gd name="connsiteY6" fmla="*/ 76595 h 5654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985140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CF028-C5FE-4134-AA80-FBB55CA674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Conclude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C58A5E-2741-42EE-A77F-A28DAA81907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Use Source Control</a:t>
            </a:r>
          </a:p>
          <a:p>
            <a:pPr lvl="2"/>
            <a:r>
              <a:rPr lang="en-GB" dirty="0"/>
              <a:t>Enables easy rollback</a:t>
            </a:r>
          </a:p>
          <a:p>
            <a:pPr lvl="2"/>
            <a:r>
              <a:rPr lang="en-GB" dirty="0"/>
              <a:t>Enhances collaboration</a:t>
            </a:r>
          </a:p>
          <a:p>
            <a:pPr lvl="2"/>
            <a:r>
              <a:rPr lang="en-GB" dirty="0"/>
              <a:t>Required for Automation</a:t>
            </a:r>
          </a:p>
          <a:p>
            <a:pPr lvl="2"/>
            <a:r>
              <a:rPr lang="en-GB" dirty="0"/>
              <a:t>Sets up for CI/CD</a:t>
            </a:r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D131C28-7952-419C-83D3-105E7E6D7B7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GB" dirty="0"/>
              <a:t>Testing is desirable</a:t>
            </a:r>
          </a:p>
          <a:p>
            <a:pPr lvl="2"/>
            <a:r>
              <a:rPr lang="en-GB" dirty="0"/>
              <a:t>Little and occasional is better than none</a:t>
            </a:r>
          </a:p>
          <a:p>
            <a:pPr lvl="2"/>
            <a:r>
              <a:rPr lang="en-GB" dirty="0"/>
              <a:t>Concentrate on high value targets</a:t>
            </a:r>
          </a:p>
          <a:p>
            <a:pPr lvl="2"/>
            <a:r>
              <a:rPr lang="en-GB" dirty="0"/>
              <a:t>Pester is flexible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46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 autoUpdateAnimBg="0"/>
      <p:bldP spid="6" grpId="0" build="p" bldLvl="3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08D06FB-297D-4A96-A52F-E7545ADCFF59}"/>
              </a:ext>
            </a:extLst>
          </p:cNvPr>
          <p:cNvSpPr/>
          <p:nvPr/>
        </p:nvSpPr>
        <p:spPr>
          <a:xfrm>
            <a:off x="0" y="20030"/>
            <a:ext cx="6096000" cy="91563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457189">
              <a:spcBef>
                <a:spcPts val="1800"/>
              </a:spcBef>
              <a:spcAft>
                <a:spcPts val="300"/>
              </a:spcAft>
              <a:tabLst>
                <a:tab pos="8570913" algn="r"/>
              </a:tabLst>
            </a:pPr>
            <a:r>
              <a:rPr lang="en-GB" sz="1800" b="1" dirty="0">
                <a:solidFill>
                  <a:srgbClr val="495EA2"/>
                </a:solidFill>
              </a:rPr>
              <a:t>Twitter: @LeoDArcy1</a:t>
            </a:r>
          </a:p>
          <a:p>
            <a:pPr lvl="0" defTabSz="457189">
              <a:spcBef>
                <a:spcPts val="1800"/>
              </a:spcBef>
              <a:spcAft>
                <a:spcPts val="300"/>
              </a:spcAft>
              <a:tabLst>
                <a:tab pos="8570913" algn="r"/>
              </a:tabLst>
            </a:pPr>
            <a:r>
              <a:rPr lang="en-GB" sz="1800" b="1" dirty="0">
                <a:solidFill>
                  <a:srgbClr val="495EA2"/>
                </a:solidFill>
              </a:rPr>
              <a:t>GitHub: ld0614</a:t>
            </a:r>
          </a:p>
        </p:txBody>
      </p:sp>
    </p:spTree>
    <p:extLst>
      <p:ext uri="{BB962C8B-B14F-4D97-AF65-F5344CB8AC3E}">
        <p14:creationId xmlns:p14="http://schemas.microsoft.com/office/powerpoint/2010/main" val="5361771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654C9E2-59B0-4A46-813B-687476698508}"/>
              </a:ext>
            </a:extLst>
          </p:cNvPr>
          <p:cNvSpPr/>
          <p:nvPr/>
        </p:nvSpPr>
        <p:spPr>
          <a:xfrm>
            <a:off x="0" y="20030"/>
            <a:ext cx="6096000" cy="91563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457189">
              <a:spcBef>
                <a:spcPts val="1800"/>
              </a:spcBef>
              <a:spcAft>
                <a:spcPts val="300"/>
              </a:spcAft>
              <a:tabLst>
                <a:tab pos="8570913" algn="r"/>
              </a:tabLst>
            </a:pPr>
            <a:r>
              <a:rPr lang="en-GB" sz="1800" b="1" dirty="0">
                <a:solidFill>
                  <a:srgbClr val="495EA2"/>
                </a:solidFill>
              </a:rPr>
              <a:t>Twitter: @LeoDArcy1</a:t>
            </a:r>
          </a:p>
          <a:p>
            <a:pPr lvl="0" defTabSz="457189">
              <a:spcBef>
                <a:spcPts val="1800"/>
              </a:spcBef>
              <a:spcAft>
                <a:spcPts val="300"/>
              </a:spcAft>
              <a:tabLst>
                <a:tab pos="8570913" algn="r"/>
              </a:tabLst>
            </a:pPr>
            <a:r>
              <a:rPr lang="en-GB" sz="1800" b="1" dirty="0">
                <a:solidFill>
                  <a:srgbClr val="495EA2"/>
                </a:solidFill>
              </a:rPr>
              <a:t>GitHub: ld0614</a:t>
            </a:r>
          </a:p>
        </p:txBody>
      </p:sp>
    </p:spTree>
    <p:extLst>
      <p:ext uri="{BB962C8B-B14F-4D97-AF65-F5344CB8AC3E}">
        <p14:creationId xmlns:p14="http://schemas.microsoft.com/office/powerpoint/2010/main" val="766669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572CD8F-4FD0-49D7-8A78-7DB9685C4DE9}"/>
              </a:ext>
            </a:extLst>
          </p:cNvPr>
          <p:cNvSpPr/>
          <p:nvPr/>
        </p:nvSpPr>
        <p:spPr>
          <a:xfrm>
            <a:off x="0" y="20029"/>
            <a:ext cx="6096000" cy="91563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457189">
              <a:spcBef>
                <a:spcPts val="1800"/>
              </a:spcBef>
              <a:spcAft>
                <a:spcPts val="300"/>
              </a:spcAft>
              <a:tabLst>
                <a:tab pos="8570913" algn="r"/>
              </a:tabLst>
            </a:pPr>
            <a:r>
              <a:rPr lang="en-GB" sz="1800" b="1" dirty="0">
                <a:solidFill>
                  <a:srgbClr val="495EA2"/>
                </a:solidFill>
              </a:rPr>
              <a:t>Twitter: @LeoDArcy1</a:t>
            </a:r>
          </a:p>
          <a:p>
            <a:pPr lvl="0" defTabSz="457189">
              <a:spcBef>
                <a:spcPts val="1800"/>
              </a:spcBef>
              <a:spcAft>
                <a:spcPts val="300"/>
              </a:spcAft>
              <a:tabLst>
                <a:tab pos="8570913" algn="r"/>
              </a:tabLst>
            </a:pPr>
            <a:r>
              <a:rPr lang="en-GB" sz="1800" b="1" dirty="0">
                <a:solidFill>
                  <a:srgbClr val="495EA2"/>
                </a:solidFill>
              </a:rPr>
              <a:t>GitHub: ld0614</a:t>
            </a:r>
          </a:p>
        </p:txBody>
      </p:sp>
    </p:spTree>
    <p:extLst>
      <p:ext uri="{BB962C8B-B14F-4D97-AF65-F5344CB8AC3E}">
        <p14:creationId xmlns:p14="http://schemas.microsoft.com/office/powerpoint/2010/main" val="1339999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05003-3FEE-4B50-B898-A775F0E5B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Dev.Azure.com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384C7D-FDC3-45EF-A128-9B03F4563D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95" y="1692666"/>
            <a:ext cx="9660009" cy="347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1498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7EA1BC-5D20-4540-9ED1-B0073E639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Organisation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6D63FA-7E7D-4AA6-9F5A-F5C3A2CBFA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576" y="1609471"/>
            <a:ext cx="4286848" cy="3639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67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79AB2-287C-4BC2-BDA9-DF3F16E0F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Project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77C6564-10A7-45CE-BD02-89D6F216F9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671" y="1900821"/>
            <a:ext cx="4326658" cy="4055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10839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8EC80-8FAA-4848-BD33-D281E77E7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Github.com/ld0614/</a:t>
            </a:r>
            <a:r>
              <a:rPr lang="en-GB" dirty="0" err="1"/>
              <a:t>PSModuleTemplate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973F108-FA6E-481B-A39C-10E9C2C24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286" y="2075622"/>
            <a:ext cx="8580474" cy="3682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092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45053-5993-44B7-A1BB-D67E2CF85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Clone the Repo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DE4635-013B-4579-BAC0-0AC3C190F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8447" y="2626242"/>
            <a:ext cx="8095106" cy="195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3759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068C1-3B62-42A3-AA42-051BC18C2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Root Folder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E14FC8D-C60D-4753-9424-76AAED998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3032" y="2058581"/>
            <a:ext cx="6485935" cy="364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358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EC648C-2E74-42C4-A740-F263B1479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F12F53-391B-4ED8-A1E6-C481E76D0954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Modules – What, Why and How</a:t>
            </a:r>
          </a:p>
          <a:p>
            <a:endParaRPr lang="en-GB" dirty="0"/>
          </a:p>
          <a:p>
            <a:r>
              <a:rPr lang="en-GB" dirty="0"/>
              <a:t>Source Control – Why and Who</a:t>
            </a:r>
          </a:p>
          <a:p>
            <a:endParaRPr lang="en-GB" dirty="0"/>
          </a:p>
          <a:p>
            <a:r>
              <a:rPr lang="en-GB" dirty="0"/>
              <a:t>Template Pipeline</a:t>
            </a:r>
          </a:p>
          <a:p>
            <a:endParaRPr lang="en-GB" dirty="0"/>
          </a:p>
          <a:p>
            <a:r>
              <a:rPr lang="en-GB" dirty="0"/>
              <a:t>Testing – Don’t Panic!</a:t>
            </a:r>
          </a:p>
        </p:txBody>
      </p:sp>
    </p:spTree>
    <p:extLst>
      <p:ext uri="{BB962C8B-B14F-4D97-AF65-F5344CB8AC3E}">
        <p14:creationId xmlns:p14="http://schemas.microsoft.com/office/powerpoint/2010/main" val="358292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E8053-E84C-4AED-A896-DEC9E08DD8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Open Folder in VS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2ECAC14-267C-4C69-B93C-73E771561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256" y="2009112"/>
            <a:ext cx="6763488" cy="3815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9222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0C0D7-0DB6-4860-AD59-0C4C0BB93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</a:t>
            </a:r>
            <a:r>
              <a:rPr lang="en-GB" dirty="0" err="1"/>
              <a:t>github</a:t>
            </a:r>
            <a:r>
              <a:rPr lang="en-GB" dirty="0"/>
              <a:t> code into VS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BA8BDB3-F264-4315-891B-E2A6072B5D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4903" y="1765005"/>
            <a:ext cx="6102194" cy="422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1909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5E33-BE04-4AD7-85DD-B70DD7EA7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Update Module Manifest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AA3ABDB-464F-4EFD-8997-BDFDC895C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020" y="1785708"/>
            <a:ext cx="8125959" cy="328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11224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A0198-5D7D-46DA-8A4C-1D7B34490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Update Build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77BED4-BAEF-4437-BBC3-797EF81FCC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0784" y="2652878"/>
            <a:ext cx="7030431" cy="2381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650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D067EB-857F-4B1D-8E75-0A5C5337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Update _GlobalScope.ps1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3C3569-EDB6-4AB1-A8A6-B43BB981E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7389" y="2695747"/>
            <a:ext cx="7497221" cy="2295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073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ECD958-C161-46D5-857D-5B8D4CFF9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Update </a:t>
            </a:r>
            <a:r>
              <a:rPr lang="en-GB" dirty="0" err="1"/>
              <a:t>Pipeline.yaml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C5A797-7870-4827-A36A-5ED8EE06E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5785" y="1873593"/>
            <a:ext cx="5220429" cy="40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5690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130B7-C0C5-47DE-9830-6A472F5E2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Commit Initial Version to Source Control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6431822-314C-47B0-BA2B-4A9773240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630" y="1627444"/>
            <a:ext cx="2438740" cy="4772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411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36A05-6283-481F-8310-65CD173B17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new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D2406A7-4906-42FA-84C9-56C92650E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4785" y="2103762"/>
            <a:ext cx="5582429" cy="3820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415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FA5A3-0CD2-459E-83A7-A480D2FFC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Azure Repos Git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D1B670-2BCA-4563-A1FD-FA1557D93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730" y="2283655"/>
            <a:ext cx="9240540" cy="3439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7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4F44A-164E-483F-A510-F0D84333F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Existing Azure Pipelines YAML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DEB79E-24C4-4C46-B995-5F7AE203C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4468" y="1924077"/>
            <a:ext cx="7983064" cy="415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602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E45CE-B564-4248-8A02-92906186E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PowerShell Modules</a:t>
            </a:r>
          </a:p>
        </p:txBody>
      </p:sp>
    </p:spTree>
    <p:extLst>
      <p:ext uri="{BB962C8B-B14F-4D97-AF65-F5344CB8AC3E}">
        <p14:creationId xmlns:p14="http://schemas.microsoft.com/office/powerpoint/2010/main" val="24520600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683C1-0E67-4AC4-8C3F-B58E5CF11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YAML File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B0A6FB4-85C8-47B5-A823-CD67FCE02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523" y="2124130"/>
            <a:ext cx="4686954" cy="395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4032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CBAE38-2529-4329-976C-1027B86E59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386" y="780444"/>
            <a:ext cx="10416274" cy="492443"/>
          </a:xfrm>
        </p:spPr>
        <p:txBody>
          <a:bodyPr/>
          <a:lstStyle/>
          <a:p>
            <a:r>
              <a:rPr lang="en-GB" dirty="0"/>
              <a:t>Click Run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A5FC898-E385-474E-9ED1-9CFF37A9A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609" y="2632209"/>
            <a:ext cx="8588781" cy="159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1135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A994AA-33A7-4C9F-BB22-D94822735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 Error will be returned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5848F7-9935-4C6A-8D66-79146295C5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847" y="2328530"/>
            <a:ext cx="9524306" cy="305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868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F5F23-B68F-4EE3-9DBD-156864DB0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If Code Signing Certificate is Available Add it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8069A8A-28D5-4800-B26A-4D6AC3DB9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6836" y="1989262"/>
            <a:ext cx="8078327" cy="3496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5341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9C697A-4F6F-422A-952E-8219D62CE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Locate and upload certificate PFX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923D71-7600-43BE-BDC5-01BEEA805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3917" y="2404919"/>
            <a:ext cx="4944165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8478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89056-29DA-47B9-98B8-6C813B126D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Return to failed build and click Authorize 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3A53338-BFF6-44F6-8786-F17C79D48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3367" y="3028755"/>
            <a:ext cx="9165265" cy="1195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8594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C665-BFFF-426D-871C-DCA1DB6FE2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Edit Pipeline, select Variables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790B5A-5577-4ACB-80BB-D822DE95A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036" y="2780414"/>
            <a:ext cx="10367927" cy="1483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6051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0B85FF-2EF6-4F23-9A08-5E65053368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new Variable names </a:t>
            </a:r>
            <a:r>
              <a:rPr lang="en-GB" dirty="0" err="1"/>
              <a:t>CodeSigningPassword</a:t>
            </a:r>
            <a:endParaRPr lang="en-GB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E0E79E-28F1-4EC1-B891-BB448C3B80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4155" y="2403503"/>
            <a:ext cx="3143689" cy="330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302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A47B6E-59A2-4A73-8BDC-6D6D04B00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Secret Variable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7A088A3-41BE-4881-8C33-315A05A88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4918" y="2129854"/>
            <a:ext cx="4582164" cy="2896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756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B9992D-DAAF-47F1-AC14-579B256A97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Create a new Feed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80B787-294E-4BC1-911E-BD74BE095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782" y="1893662"/>
            <a:ext cx="9564435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21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50048-192A-492C-9147-E81338F7C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is a Module?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CEF517-89FA-43A5-948A-A092B3A0EA0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GB" dirty="0"/>
              <a:t>A collection of cmdlets</a:t>
            </a:r>
          </a:p>
          <a:p>
            <a:pPr lvl="1"/>
            <a:r>
              <a:rPr lang="en-GB" dirty="0"/>
              <a:t>A collection of Functions which can be called directly</a:t>
            </a:r>
          </a:p>
          <a:p>
            <a:pPr lvl="2"/>
            <a:r>
              <a:rPr lang="en-GB" dirty="0"/>
              <a:t>Stored or referenced from a master script (.psm1) allowing for shared variables</a:t>
            </a:r>
          </a:p>
          <a:p>
            <a:pPr lvl="2"/>
            <a:r>
              <a:rPr lang="en-GB" dirty="0"/>
              <a:t>Allows the use of a metadata file (.psd1) to ease loading and distribution</a:t>
            </a:r>
          </a:p>
        </p:txBody>
      </p:sp>
    </p:spTree>
    <p:extLst>
      <p:ext uri="{BB962C8B-B14F-4D97-AF65-F5344CB8AC3E}">
        <p14:creationId xmlns:p14="http://schemas.microsoft.com/office/powerpoint/2010/main" val="3404113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55417-519C-40D5-ADE8-229D6F982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Fill in details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E35474-39A0-4B01-BD40-EC4244F64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362" y="2179674"/>
            <a:ext cx="5233276" cy="3995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163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78CCF-7937-4E5D-9A72-D273EF8DB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Edit the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90D937-5572-4506-B16B-45F57EE61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0499" y="3184451"/>
            <a:ext cx="9391001" cy="681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82553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0ECC8-0EFA-4DED-BFF4-7797B22B0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Navigate to </a:t>
            </a:r>
            <a:r>
              <a:rPr lang="en-GB" dirty="0" err="1"/>
              <a:t>UniversalPackages</a:t>
            </a:r>
            <a:r>
              <a:rPr lang="en-GB" dirty="0"/>
              <a:t> and click Settings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A90F20-AF7E-466C-B0F7-4AE301CAA1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5759" y="2361219"/>
            <a:ext cx="5420481" cy="2943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3261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BAB6-03FA-4EA7-A30C-EA7E3F752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Select the Destination Feed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AAD2F0F-F1E6-49FE-8D05-F8F060D77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50" y="2850288"/>
            <a:ext cx="3400900" cy="175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20619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1B41F-A716-4660-907F-F53EF1664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Click Add and copy the </a:t>
            </a:r>
            <a:r>
              <a:rPr lang="en-GB" dirty="0" err="1"/>
              <a:t>vstsFeedPublish</a:t>
            </a:r>
            <a:r>
              <a:rPr lang="en-GB" dirty="0"/>
              <a:t> GUID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046C39-7260-4CC8-A31A-8B28A5D4C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312" y="2641140"/>
            <a:ext cx="5201376" cy="236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857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83F88-41C7-4296-862E-EDCCAA718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Don’t save the Pipeline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BD7CC5B-96E4-4F3D-996B-42E4163D0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12" y="2636623"/>
            <a:ext cx="4839375" cy="2010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7081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009697-09D9-4EEB-BCBE-D32C727D4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Update the </a:t>
            </a:r>
            <a:r>
              <a:rPr lang="en-GB" dirty="0" err="1"/>
              <a:t>ArtifactsFeed</a:t>
            </a:r>
            <a:r>
              <a:rPr lang="en-GB" dirty="0"/>
              <a:t> property in VS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AD2420-D92D-4B0B-B5C1-A7F0D4185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731" y="2155050"/>
            <a:ext cx="7430537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0293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DA8F2-1531-4B4A-8398-DB933E6F1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Push the updated code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FB011B-419F-48B2-AC32-1D7F8BB03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945" y="2314419"/>
            <a:ext cx="2934109" cy="2229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5710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2A3A4-0FF1-45C4-9E11-CC5F969C8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Artifacts</a:t>
            </a:r>
            <a:r>
              <a:rPr lang="en-GB" dirty="0"/>
              <a:t> are now in the </a:t>
            </a:r>
            <a:r>
              <a:rPr lang="en-GB" dirty="0" err="1"/>
              <a:t>Artifacts</a:t>
            </a:r>
            <a:r>
              <a:rPr lang="en-GB" dirty="0"/>
              <a:t> section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C22A35-F42A-4D15-8900-9829C0D3A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404" y="3007351"/>
            <a:ext cx="8357191" cy="155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1909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F4B4E-FE47-4C3D-B15F-23BDE13D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Nuget</a:t>
            </a:r>
            <a:r>
              <a:rPr lang="en-GB" dirty="0"/>
              <a:t> packages can be directly downloaded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DD0763B-EE5C-4BEF-8486-220F22BCC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863" y="2191528"/>
            <a:ext cx="6792273" cy="3134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5547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6D73A-8FEE-4B49-8D15-8651D0C20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Use Modules?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F71F4-AAD8-40A6-ABBD-10638268A8D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lvl="2"/>
            <a:r>
              <a:rPr lang="en-GB" dirty="0"/>
              <a:t>Know locations make loading easy</a:t>
            </a:r>
          </a:p>
          <a:p>
            <a:pPr lvl="2"/>
            <a:r>
              <a:rPr lang="en-GB" dirty="0"/>
              <a:t>Version Control allows for automatic updating</a:t>
            </a:r>
          </a:p>
          <a:p>
            <a:pPr lvl="2"/>
            <a:r>
              <a:rPr lang="en-GB" dirty="0"/>
              <a:t>Minimises code duplication</a:t>
            </a:r>
          </a:p>
          <a:p>
            <a:pPr lvl="2"/>
            <a:r>
              <a:rPr lang="en-GB" dirty="0"/>
              <a:t>Hide complexity from module consumers</a:t>
            </a:r>
          </a:p>
          <a:p>
            <a:pPr lvl="2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7018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3" autoUpdateAnimBg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98722-2D21-4902-BC7F-E33A359A9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Rename the </a:t>
            </a:r>
            <a:r>
              <a:rPr lang="en-GB" dirty="0" err="1"/>
              <a:t>nupkg</a:t>
            </a:r>
            <a:r>
              <a:rPr lang="en-GB" dirty="0"/>
              <a:t> file to zip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FE2BE8-9DD3-4C08-AD3C-7273A1548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6497" y="2700236"/>
            <a:ext cx="3439005" cy="1457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2119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2D0CB-5D03-4D0F-858F-F37867788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Folder to Modules Directory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94CBD9-DB7A-4AD5-88F0-302B467E5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050" y="2781209"/>
            <a:ext cx="3943900" cy="129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4946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DA20B-2367-41CE-B8AF-4A816B7841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With Azure CLI, download DevOps extension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4343784-3B30-4610-90A4-0DD21CE1B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391" y="3066999"/>
            <a:ext cx="4601217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1101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B647C0-BF51-4CDD-B6D4-6E143215A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Login to Azure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70D4C1-7CBD-4FA1-ACD2-9A0315F6E4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4261" y="3066999"/>
            <a:ext cx="2343477" cy="7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8916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FA9D6-CAB5-4229-963E-FFE3EFA6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Copy the download command from DevOps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F1F915-91B0-43AC-9850-3E60AB0DD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07" y="2759946"/>
            <a:ext cx="10609985" cy="167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71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368A72-DCF0-4D44-A69C-3AE9C09F9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Convert Scripts to Modules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F79BEB-2C92-42EE-AE12-7D7E47166A8B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443534" y="1714555"/>
            <a:ext cx="3234358" cy="4508500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062E809-A54E-4A9C-A240-19CAF10AE72D}"/>
              </a:ext>
            </a:extLst>
          </p:cNvPr>
          <p:cNvSpPr txBox="1">
            <a:spLocks/>
          </p:cNvSpPr>
          <p:nvPr/>
        </p:nvSpPr>
        <p:spPr bwMode="auto">
          <a:xfrm>
            <a:off x="4166482" y="1682712"/>
            <a:ext cx="7640901" cy="4509288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>
                    <a:alpha val="0"/>
                  </a:srgbClr>
                </a:solidFill>
              </a14:hiddenFill>
            </a:ext>
          </a:extLst>
        </p:spPr>
        <p:txBody>
          <a:bodyPr vert="horz" lIns="0" tIns="0" rIns="0" bIns="0" rtlCol="0">
            <a:noAutofit/>
          </a:bodyPr>
          <a:lstStyle>
            <a:lvl1pPr marL="0" indent="0" algn="l" defTabSz="457189" rtl="0" eaLnBrk="1" latinLnBrk="0" hangingPunct="1">
              <a:spcBef>
                <a:spcPts val="1800"/>
              </a:spcBef>
              <a:spcAft>
                <a:spcPts val="300"/>
              </a:spcAft>
              <a:buFont typeface="Gotham Book"/>
              <a:buNone/>
              <a:tabLst>
                <a:tab pos="8570913" algn="r"/>
              </a:tabLst>
              <a:defRPr kumimoji="0" sz="1800" b="1" i="0" kern="1200">
                <a:solidFill>
                  <a:schemeClr val="accent1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1pPr>
            <a:lvl2pPr marL="0" indent="0" algn="l" defTabSz="457189" rtl="0" eaLnBrk="1" latinLnBrk="0" hangingPunct="1">
              <a:spcBef>
                <a:spcPts val="600"/>
              </a:spcBef>
              <a:spcAft>
                <a:spcPts val="300"/>
              </a:spcAft>
              <a:buSzPct val="75000"/>
              <a:buFontTx/>
              <a:buNone/>
              <a:tabLst>
                <a:tab pos="8570913" algn="r"/>
              </a:tabLst>
              <a:defRPr kumimoji="0" sz="1800" b="0" i="0" kern="1200">
                <a:solidFill>
                  <a:schemeClr val="tx2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2pPr>
            <a:lvl3pPr marL="270000" indent="-270000" algn="l" defTabSz="342900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Helvetica" panose="020B0604020202020204" pitchFamily="34" charset="0"/>
              <a:buChar char="≥"/>
              <a:tabLst>
                <a:tab pos="8570913" algn="r"/>
              </a:tabLst>
              <a:defRPr kumimoji="0" lang="en-GB" sz="1800" b="0" i="0" kern="1200">
                <a:solidFill>
                  <a:schemeClr val="tx2"/>
                </a:solidFill>
                <a:latin typeface="+mn-lt"/>
                <a:ea typeface="Gotham Book" panose="020B0604030504040204" pitchFamily="34" charset="0"/>
                <a:cs typeface="Gotham Book" panose="020F0502020204030204" pitchFamily="34" charset="0"/>
              </a:defRPr>
            </a:lvl3pPr>
            <a:lvl4pPr marL="540000" indent="-269875" algn="l" defTabSz="457189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Gotham Book" panose="020F0502020204030204" pitchFamily="34" charset="0"/>
              <a:buChar char="–"/>
              <a:tabLst>
                <a:tab pos="8570913" algn="r"/>
              </a:tabLst>
              <a:defRPr kumimoji="0" sz="1800" b="0" i="0" kern="1200" baseline="0">
                <a:solidFill>
                  <a:schemeClr val="tx2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4pPr>
            <a:lvl5pPr marL="810000" indent="-270000" algn="l" defTabSz="457189" rtl="0" eaLnBrk="1" latinLnBrk="0" hangingPunct="1"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SzPct val="100000"/>
              <a:buFont typeface="Gotham Book" panose="020F0502020204030204" pitchFamily="34" charset="0"/>
              <a:buChar char="•"/>
              <a:tabLst>
                <a:tab pos="8570913" algn="r"/>
              </a:tabLst>
              <a:defRPr kumimoji="0" sz="1800" b="0" i="0" kern="1200" baseline="0">
                <a:solidFill>
                  <a:schemeClr val="tx2"/>
                </a:solidFill>
                <a:latin typeface="+mn-lt"/>
                <a:ea typeface="Gotham Book" panose="020F0502020204030204" pitchFamily="34" charset="0"/>
                <a:cs typeface="Gotham Book" panose="020F0502020204030204" pitchFamily="34" charset="0"/>
              </a:defRPr>
            </a:lvl5pPr>
            <a:lvl6pPr marL="720000" indent="-180000" algn="l" defTabSz="457189" rtl="0" eaLnBrk="1" latinLnBrk="0" hangingPunct="1">
              <a:spcBef>
                <a:spcPts val="0"/>
              </a:spcBef>
              <a:spcAft>
                <a:spcPts val="300"/>
              </a:spcAft>
              <a:buFont typeface="Gotham Book"/>
              <a:buChar char="•"/>
              <a:defRPr sz="1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457189" rtl="0" eaLnBrk="1" latinLnBrk="0" hangingPunct="1">
              <a:spcBef>
                <a:spcPct val="20000"/>
              </a:spcBef>
              <a:buFont typeface="Gotham Book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5" indent="-228594" algn="l" defTabSz="457189" rtl="0" eaLnBrk="1" latinLnBrk="0" hangingPunct="1">
              <a:spcBef>
                <a:spcPct val="20000"/>
              </a:spcBef>
              <a:buFont typeface="Gotham Book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457189" rtl="0" eaLnBrk="1" latinLnBrk="0" hangingPunct="1">
              <a:spcBef>
                <a:spcPct val="20000"/>
              </a:spcBef>
              <a:buFont typeface="Gotham Book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/>
            <a:r>
              <a:rPr lang="en-US" dirty="0"/>
              <a:t>Convert each script into a function</a:t>
            </a:r>
          </a:p>
          <a:p>
            <a:pPr lvl="2"/>
            <a:r>
              <a:rPr lang="en-US" dirty="0"/>
              <a:t>Consolidate shared logic into dedicated functions</a:t>
            </a:r>
          </a:p>
          <a:p>
            <a:pPr lvl="2"/>
            <a:r>
              <a:rPr lang="en-US" dirty="0"/>
              <a:t>Unify naming where possible</a:t>
            </a:r>
          </a:p>
          <a:p>
            <a:pPr lvl="2"/>
            <a:r>
              <a:rPr lang="en-US" dirty="0"/>
              <a:t>Create environment handling logic where needed</a:t>
            </a:r>
          </a:p>
          <a:p>
            <a:pPr lvl="2"/>
            <a:r>
              <a:rPr lang="en-US" dirty="0"/>
              <a:t>Create Module Manifest (.psd1)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51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3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E45CE-B564-4248-8A02-92906186EF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3047" y="3929079"/>
            <a:ext cx="6556365" cy="1231106"/>
          </a:xfrm>
        </p:spPr>
        <p:txBody>
          <a:bodyPr/>
          <a:lstStyle/>
          <a:p>
            <a:r>
              <a:rPr lang="en-US" dirty="0"/>
              <a:t>Script to Module Conversion</a:t>
            </a:r>
            <a:br>
              <a:rPr lang="en-US" dirty="0"/>
            </a:br>
            <a:r>
              <a:rPr lang="en-US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525508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00F85A-2583-4A43-98D0-74BCA488F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 Control</a:t>
            </a:r>
          </a:p>
        </p:txBody>
      </p:sp>
    </p:spTree>
    <p:extLst>
      <p:ext uri="{BB962C8B-B14F-4D97-AF65-F5344CB8AC3E}">
        <p14:creationId xmlns:p14="http://schemas.microsoft.com/office/powerpoint/2010/main" val="415504271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NRSTYLE" val="1"/>
</p:tagLst>
</file>

<file path=ppt/theme/theme1.xml><?xml version="1.0" encoding="utf-8"?>
<a:theme xmlns:a="http://schemas.openxmlformats.org/drawingml/2006/main" name="PSDay.UK">
  <a:themeElements>
    <a:clrScheme name="PSDay">
      <a:dk1>
        <a:srgbClr val="000000"/>
      </a:dk1>
      <a:lt1>
        <a:srgbClr val="FFFFFF"/>
      </a:lt1>
      <a:dk2>
        <a:srgbClr val="000725"/>
      </a:dk2>
      <a:lt2>
        <a:srgbClr val="FFFFFF"/>
      </a:lt2>
      <a:accent1>
        <a:srgbClr val="495EA2"/>
      </a:accent1>
      <a:accent2>
        <a:srgbClr val="1D1F1F"/>
      </a:accent2>
      <a:accent3>
        <a:srgbClr val="222F4E"/>
      </a:accent3>
      <a:accent4>
        <a:srgbClr val="3F4045"/>
      </a:accent4>
      <a:accent5>
        <a:srgbClr val="30292F"/>
      </a:accent5>
      <a:accent6>
        <a:srgbClr val="F2C432"/>
      </a:accent6>
      <a:hlink>
        <a:srgbClr val="808080"/>
      </a:hlink>
      <a:folHlink>
        <a:srgbClr val="485665"/>
      </a:folHlink>
    </a:clrScheme>
    <a:fontScheme name="PSDay">
      <a:majorFont>
        <a:latin typeface="Helvetica"/>
        <a:ea typeface=""/>
        <a:cs typeface=""/>
      </a:majorFont>
      <a:minorFont>
        <a:latin typeface="Helvetic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/>
      </a:spPr>
      <a:bodyPr rtlCol="0" anchor="ctr"/>
      <a:lstStyle>
        <a:defPPr algn="ctr">
          <a:defRPr sz="1400" dirty="0" smtClean="0"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>
          <a:solidFill>
            <a:schemeClr val="bg1">
              <a:lumMod val="75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  <a:ln w="3175">
          <a:noFill/>
        </a:ln>
      </a:spPr>
      <a:bodyPr wrap="square" rtlCol="0" anchor="ctr">
        <a:spAutoFit/>
      </a:bodyPr>
      <a:lstStyle>
        <a:defPPr algn="l">
          <a:defRPr sz="1000" dirty="0">
            <a:solidFill>
              <a:schemeClr val="tx1"/>
            </a:solidFill>
            <a:ea typeface="Gotham Book" panose="020B0604030504040204" pitchFamily="34" charset="0"/>
            <a:cs typeface="Gotham Book" panose="020B060403050404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/>
  <a:extLst>
    <a:ext uri="{05A4C25C-085E-4340-85A3-A5531E510DB2}">
      <thm15:themeFamily xmlns:thm15="http://schemas.microsoft.com/office/thememl/2012/main" name="PSDayUK_2019_Educators_Session_Template.potx" id="{B1D7DBAE-FC28-4AB4-958A-7DC4D3DCFF93}" vid="{EC004F7B-BE15-488C-BE0D-22D035564A63}"/>
    </a:ext>
  </a:extLst>
</a:theme>
</file>

<file path=ppt/theme/theme2.xml><?xml version="1.0" encoding="utf-8"?>
<a:theme xmlns:a="http://schemas.openxmlformats.org/drawingml/2006/main" name="Office Theme">
  <a:themeElements>
    <a:clrScheme name="LB">
      <a:dk1>
        <a:srgbClr val="000000"/>
      </a:dk1>
      <a:lt1>
        <a:srgbClr val="FFFFFF"/>
      </a:lt1>
      <a:dk2>
        <a:srgbClr val="464646"/>
      </a:dk2>
      <a:lt2>
        <a:srgbClr val="FFFFFF"/>
      </a:lt2>
      <a:accent1>
        <a:srgbClr val="43547E"/>
      </a:accent1>
      <a:accent2>
        <a:srgbClr val="6A707F"/>
      </a:accent2>
      <a:accent3>
        <a:srgbClr val="6C88CC"/>
      </a:accent3>
      <a:accent4>
        <a:srgbClr val="D4E0FF"/>
      </a:accent4>
      <a:accent5>
        <a:srgbClr val="464646"/>
      </a:accent5>
      <a:accent6>
        <a:srgbClr val="B27E00"/>
      </a:accent6>
      <a:hlink>
        <a:srgbClr val="464646"/>
      </a:hlink>
      <a:folHlink>
        <a:srgbClr val="B27E00"/>
      </a:folHlink>
    </a:clrScheme>
    <a:fontScheme name="Custom 10">
      <a:majorFont>
        <a:latin typeface="Gotham Book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0">
      <a:majorFont>
        <a:latin typeface="Gotham Book"/>
        <a:ea typeface=""/>
        <a:cs typeface=""/>
      </a:majorFont>
      <a:minorFont>
        <a:latin typeface="Gotham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69CE4C9E2983843AB87E3670668DD4A" ma:contentTypeVersion="13" ma:contentTypeDescription="Create a new document." ma:contentTypeScope="" ma:versionID="62776ee2b869431b6a78795dcf2d30ec">
  <xsd:schema xmlns:xsd="http://www.w3.org/2001/XMLSchema" xmlns:xs="http://www.w3.org/2001/XMLSchema" xmlns:p="http://schemas.microsoft.com/office/2006/metadata/properties" xmlns:ns1="http://schemas.microsoft.com/sharepoint/v3" xmlns:ns3="bb54a1a4-8835-4a07-8ca4-fef427bbd973" xmlns:ns4="978a1949-d7b6-472e-bd20-6d2cdc0362e5" targetNamespace="http://schemas.microsoft.com/office/2006/metadata/properties" ma:root="true" ma:fieldsID="e6049918ab8786839af270b4a8289758" ns1:_="" ns3:_="" ns4:_="">
    <xsd:import namespace="http://schemas.microsoft.com/sharepoint/v3"/>
    <xsd:import namespace="bb54a1a4-8835-4a07-8ca4-fef427bbd973"/>
    <xsd:import namespace="978a1949-d7b6-472e-bd20-6d2cdc0362e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Location" minOccurs="0"/>
                <xsd:element ref="ns3:MediaServiceOCR" minOccurs="0"/>
                <xsd:element ref="ns1:_ip_UnifiedCompliancePolicyProperties" minOccurs="0"/>
                <xsd:element ref="ns1:_ip_UnifiedCompliancePolicyUIAction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7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8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b54a1a4-8835-4a07-8ca4-fef427bbd97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Location" ma:index="15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16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20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78a1949-d7b6-472e-bd20-6d2cdc0362e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281C790-038A-4FA3-971F-71C30B2861C1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2.xml><?xml version="1.0" encoding="utf-8"?>
<ds:datastoreItem xmlns:ds="http://schemas.openxmlformats.org/officeDocument/2006/customXml" ds:itemID="{1E956F7A-BAEB-4F8A-9EFB-9B76E90473B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B76E248-7C48-4B91-BA45-3795277D2D4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b54a1a4-8835-4a07-8ca4-fef427bbd973"/>
    <ds:schemaRef ds:uri="978a1949-d7b6-472e-bd20-6d2cdc0362e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PSDayUK_2019_Educators_Session_Template</Template>
  <TotalTime>1442</TotalTime>
  <Words>619</Words>
  <Application>Microsoft Office PowerPoint</Application>
  <PresentationFormat>Widescreen</PresentationFormat>
  <Paragraphs>168</Paragraphs>
  <Slides>64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9" baseType="lpstr">
      <vt:lpstr>Gotham Book</vt:lpstr>
      <vt:lpstr>Helvetica</vt:lpstr>
      <vt:lpstr>Impact</vt:lpstr>
      <vt:lpstr>Times New Roman</vt:lpstr>
      <vt:lpstr>PSDay.UK</vt:lpstr>
      <vt:lpstr>Thinking in Modules</vt:lpstr>
      <vt:lpstr>Who am I</vt:lpstr>
      <vt:lpstr>Agenda</vt:lpstr>
      <vt:lpstr>PowerShell Modules</vt:lpstr>
      <vt:lpstr>What is a Module?</vt:lpstr>
      <vt:lpstr>Why Use Modules?</vt:lpstr>
      <vt:lpstr>Convert Scripts to Modules</vt:lpstr>
      <vt:lpstr>Script to Module Conversion DEMO</vt:lpstr>
      <vt:lpstr>Source Control</vt:lpstr>
      <vt:lpstr>Common Source Control Protocols</vt:lpstr>
      <vt:lpstr>Common Source Control Services</vt:lpstr>
      <vt:lpstr>Git –ne GitHub</vt:lpstr>
      <vt:lpstr>Why Azure DevOps?</vt:lpstr>
      <vt:lpstr>Environment Setup</vt:lpstr>
      <vt:lpstr>Source Control DEMO</vt:lpstr>
      <vt:lpstr>Soon…</vt:lpstr>
      <vt:lpstr>Testing</vt:lpstr>
      <vt:lpstr>Should you Test?</vt:lpstr>
      <vt:lpstr>Unit vs Integration Tests</vt:lpstr>
      <vt:lpstr>To Conclude</vt:lpstr>
      <vt:lpstr>PowerPoint Presentation</vt:lpstr>
      <vt:lpstr>PowerPoint Presentation</vt:lpstr>
      <vt:lpstr>PowerPoint Presentation</vt:lpstr>
      <vt:lpstr>Dev.Azure.com</vt:lpstr>
      <vt:lpstr>Create Organisation</vt:lpstr>
      <vt:lpstr>Create Project</vt:lpstr>
      <vt:lpstr>Github.com/ld0614/PSModuleTemplate</vt:lpstr>
      <vt:lpstr>Clone the Repo</vt:lpstr>
      <vt:lpstr>Select Root Folder</vt:lpstr>
      <vt:lpstr>Open Folder in VS Code</vt:lpstr>
      <vt:lpstr>Copy github code into VS Code</vt:lpstr>
      <vt:lpstr>Update Module Manifest</vt:lpstr>
      <vt:lpstr>Update Build file</vt:lpstr>
      <vt:lpstr>Update _GlobalScope.ps1</vt:lpstr>
      <vt:lpstr>Update Pipeline.yaml</vt:lpstr>
      <vt:lpstr>Commit Initial Version to Source Control</vt:lpstr>
      <vt:lpstr>Create a new Pipeline</vt:lpstr>
      <vt:lpstr>Select Azure Repos Git</vt:lpstr>
      <vt:lpstr>Existing Azure Pipelines YAML File</vt:lpstr>
      <vt:lpstr>Select YAML File</vt:lpstr>
      <vt:lpstr>Click Run</vt:lpstr>
      <vt:lpstr>An Error will be returned</vt:lpstr>
      <vt:lpstr>If Code Signing Certificate is Available Add it</vt:lpstr>
      <vt:lpstr>Locate and upload certificate PFX</vt:lpstr>
      <vt:lpstr>Return to failed build and click Authorize Resources</vt:lpstr>
      <vt:lpstr>Edit Pipeline, select Variables</vt:lpstr>
      <vt:lpstr>Create a new Variable names CodeSigningPassword</vt:lpstr>
      <vt:lpstr>Create Secret Variable</vt:lpstr>
      <vt:lpstr>Create a new Feed</vt:lpstr>
      <vt:lpstr>Fill in details</vt:lpstr>
      <vt:lpstr>Edit the Pipeline</vt:lpstr>
      <vt:lpstr>Navigate to UniversalPackages and click Settings</vt:lpstr>
      <vt:lpstr>Select the Destination Feed</vt:lpstr>
      <vt:lpstr>Click Add and copy the vstsFeedPublish GUID</vt:lpstr>
      <vt:lpstr>Don’t save the Pipeline</vt:lpstr>
      <vt:lpstr>Update the ArtifactsFeed property in VS Code</vt:lpstr>
      <vt:lpstr>Push the updated code</vt:lpstr>
      <vt:lpstr>Artifacts are now in the Artifacts section</vt:lpstr>
      <vt:lpstr>Nuget packages can be directly downloaded</vt:lpstr>
      <vt:lpstr>Rename the nupkg file to zip</vt:lpstr>
      <vt:lpstr>Copy Folder to Modules Directory</vt:lpstr>
      <vt:lpstr>With Azure CLI, download DevOps extension</vt:lpstr>
      <vt:lpstr>Login to Azure</vt:lpstr>
      <vt:lpstr>Copy the download command from DevOps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 D'Arcy</dc:creator>
  <cp:lastModifiedBy>Leo D'Arcy</cp:lastModifiedBy>
  <cp:revision>1</cp:revision>
  <cp:lastPrinted>2017-03-02T10:00:34Z</cp:lastPrinted>
  <dcterms:created xsi:type="dcterms:W3CDTF">2019-09-22T10:40:02Z</dcterms:created>
  <dcterms:modified xsi:type="dcterms:W3CDTF">2019-09-28T14:40:52Z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0x010100369CE4C9E2983843AB87E3670668DD4A</vt:lpwstr>
  </property>
  <property fmtid="{D5CDD505-2E9C-101B-9397-08002B2CF9AE}" pid="3" name="MSIP_Label_96903d31-9d18-414e-ab9b-55d55e83eb2f_Enabled">
    <vt:lpwstr>True</vt:lpwstr>
  </property>
  <property fmtid="{D5CDD505-2E9C-101B-9397-08002B2CF9AE}" pid="4" name="MSIP_Label_96903d31-9d18-414e-ab9b-55d55e83eb2f_SiteId">
    <vt:lpwstr>9e031fb3-4115-433c-9844-6f34e133e0d2</vt:lpwstr>
  </property>
  <property fmtid="{D5CDD505-2E9C-101B-9397-08002B2CF9AE}" pid="5" name="MSIP_Label_96903d31-9d18-414e-ab9b-55d55e83eb2f_Owner">
    <vt:lpwstr>leo.darcy@PowerONPlatforms.com</vt:lpwstr>
  </property>
  <property fmtid="{D5CDD505-2E9C-101B-9397-08002B2CF9AE}" pid="6" name="MSIP_Label_96903d31-9d18-414e-ab9b-55d55e83eb2f_SetDate">
    <vt:lpwstr>2019-09-22T10:40:18.4810311Z</vt:lpwstr>
  </property>
  <property fmtid="{D5CDD505-2E9C-101B-9397-08002B2CF9AE}" pid="7" name="MSIP_Label_96903d31-9d18-414e-ab9b-55d55e83eb2f_Name">
    <vt:lpwstr>Public</vt:lpwstr>
  </property>
  <property fmtid="{D5CDD505-2E9C-101B-9397-08002B2CF9AE}" pid="8" name="MSIP_Label_96903d31-9d18-414e-ab9b-55d55e83eb2f_Application">
    <vt:lpwstr>Microsoft Azure Information Protection</vt:lpwstr>
  </property>
  <property fmtid="{D5CDD505-2E9C-101B-9397-08002B2CF9AE}" pid="9" name="MSIP_Label_96903d31-9d18-414e-ab9b-55d55e83eb2f_ActionId">
    <vt:lpwstr>d95c5b83-3672-49e1-b9d2-84d3dddac540</vt:lpwstr>
  </property>
  <property fmtid="{D5CDD505-2E9C-101B-9397-08002B2CF9AE}" pid="10" name="MSIP_Label_96903d31-9d18-414e-ab9b-55d55e83eb2f_Extended_MSFT_Method">
    <vt:lpwstr>Automatic</vt:lpwstr>
  </property>
  <property fmtid="{D5CDD505-2E9C-101B-9397-08002B2CF9AE}" pid="11" name="Sensitivity">
    <vt:lpwstr>Public</vt:lpwstr>
  </property>
</Properties>
</file>